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5" r:id="rId6"/>
    <p:sldMasterId id="2147483667" r:id="rId7"/>
    <p:sldMasterId id="2147483671" r:id="rId8"/>
    <p:sldMasterId id="2147483675" r:id="rId9"/>
    <p:sldMasterId id="2147483677" r:id="rId10"/>
  </p:sldMasterIdLst>
  <p:notesMasterIdLst>
    <p:notesMasterId r:id="rId14"/>
  </p:notesMasterIdLst>
  <p:handoutMasterIdLst>
    <p:handoutMasterId r:id="rId15"/>
  </p:handoutMasterIdLst>
  <p:sldIdLst>
    <p:sldId id="302" r:id="rId11"/>
    <p:sldId id="356" r:id="rId12"/>
    <p:sldId id="357" r:id="rId13"/>
  </p:sldIdLst>
  <p:sldSz cx="9144000" cy="6858000" type="screen4x3"/>
  <p:notesSz cx="7010400" cy="92360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96D"/>
    <a:srgbClr val="A81700"/>
    <a:srgbClr val="FDA403"/>
    <a:srgbClr val="A81733"/>
    <a:srgbClr val="902039"/>
    <a:srgbClr val="D01868"/>
    <a:srgbClr val="009ED6"/>
    <a:srgbClr val="B00000"/>
    <a:srgbClr val="FF3399"/>
    <a:srgbClr val="64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434" autoAdjust="0"/>
  </p:normalViewPr>
  <p:slideViewPr>
    <p:cSldViewPr>
      <p:cViewPr varScale="1">
        <p:scale>
          <a:sx n="74" d="100"/>
          <a:sy n="74" d="100"/>
        </p:scale>
        <p:origin x="116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28" y="-96"/>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A2D98-5EC1-4AD2-8360-8C16B20E363C}"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E2AA37E9-D06B-4626-8F13-4C0FD883B480}">
      <dgm:prSet phldrT="[Texto]" custT="1"/>
      <dgm:spPr/>
      <dgm:t>
        <a:bodyPr/>
        <a:lstStyle/>
        <a:p>
          <a:r>
            <a:rPr lang="es-AR" sz="1200" b="1" noProof="0" dirty="0" smtClean="0"/>
            <a:t> </a:t>
          </a:r>
          <a:r>
            <a:rPr lang="es-AR" sz="1800" noProof="0" dirty="0" smtClean="0"/>
            <a:t>Microsoft SPLA</a:t>
          </a:r>
          <a:endParaRPr lang="es-AR" sz="1200" b="1" noProof="0" dirty="0"/>
        </a:p>
      </dgm:t>
    </dgm:pt>
    <dgm:pt modelId="{C8C12A46-539F-4925-8D2D-588FC22A722A}" type="parTrans" cxnId="{A9228E6C-C817-4062-B7D5-6D556940DB9C}">
      <dgm:prSet/>
      <dgm:spPr/>
      <dgm:t>
        <a:bodyPr/>
        <a:lstStyle/>
        <a:p>
          <a:endParaRPr lang="es-AR" noProof="0" dirty="0"/>
        </a:p>
      </dgm:t>
    </dgm:pt>
    <dgm:pt modelId="{8472662A-26C9-46AA-8B56-800C1CB07C5F}" type="sibTrans" cxnId="{A9228E6C-C817-4062-B7D5-6D556940DB9C}">
      <dgm:prSet/>
      <dgm:spPr/>
      <dgm:t>
        <a:bodyPr/>
        <a:lstStyle/>
        <a:p>
          <a:endParaRPr lang="es-AR" noProof="0" dirty="0"/>
        </a:p>
      </dgm:t>
    </dgm:pt>
    <dgm:pt modelId="{A6DD9149-6A87-479C-AB62-5F872E7B2095}">
      <dgm:prSet phldrT="[Texto]" custT="1"/>
      <dgm:spPr/>
      <dgm:t>
        <a:bodyPr/>
        <a:lstStyle/>
        <a:p>
          <a:r>
            <a:rPr lang="es-AR" sz="1800" noProof="0" dirty="0" err="1" smtClean="0"/>
            <a:t>Acronis</a:t>
          </a:r>
          <a:r>
            <a:rPr lang="es-AR" sz="1800" noProof="0" dirty="0" smtClean="0"/>
            <a:t> Cloud </a:t>
          </a:r>
          <a:r>
            <a:rPr lang="es-AR" sz="1800" noProof="0" dirty="0" err="1" smtClean="0"/>
            <a:t>Backup</a:t>
          </a:r>
          <a:r>
            <a:rPr lang="es-AR" sz="1800" noProof="0" dirty="0" smtClean="0"/>
            <a:t>.</a:t>
          </a:r>
          <a:endParaRPr lang="es-AR" sz="1200" b="1" noProof="0" dirty="0"/>
        </a:p>
      </dgm:t>
    </dgm:pt>
    <dgm:pt modelId="{C59C44AF-43B4-4960-9B2A-D4D2094CDCB2}" type="parTrans" cxnId="{B2D031BF-F6E0-4845-A4ED-3091B33EF887}">
      <dgm:prSet/>
      <dgm:spPr/>
      <dgm:t>
        <a:bodyPr/>
        <a:lstStyle/>
        <a:p>
          <a:endParaRPr lang="es-AR" noProof="0" dirty="0"/>
        </a:p>
      </dgm:t>
    </dgm:pt>
    <dgm:pt modelId="{25FA860A-CC7C-4BD9-9E3A-E7D219F56288}" type="sibTrans" cxnId="{B2D031BF-F6E0-4845-A4ED-3091B33EF887}">
      <dgm:prSet/>
      <dgm:spPr/>
      <dgm:t>
        <a:bodyPr/>
        <a:lstStyle/>
        <a:p>
          <a:endParaRPr lang="es-AR" noProof="0" dirty="0"/>
        </a:p>
      </dgm:t>
    </dgm:pt>
    <dgm:pt modelId="{557429AC-8023-4946-84D7-7B25632AB5DE}">
      <dgm:prSet phldrT="[Texto]" custT="1"/>
      <dgm:spPr/>
      <dgm:t>
        <a:bodyPr/>
        <a:lstStyle/>
        <a:p>
          <a:r>
            <a:rPr lang="es-AR" sz="1800" b="0" noProof="0" dirty="0" smtClean="0"/>
            <a:t>Active </a:t>
          </a:r>
          <a:r>
            <a:rPr lang="es-AR" sz="1800" b="0" noProof="0" dirty="0" err="1" smtClean="0"/>
            <a:t>Platform</a:t>
          </a:r>
          <a:endParaRPr lang="es-AR" sz="1800" b="0" noProof="0" dirty="0"/>
        </a:p>
      </dgm:t>
    </dgm:pt>
    <dgm:pt modelId="{ABCFD54B-0CD7-433E-971D-5240C00382D4}" type="parTrans" cxnId="{EC17BAE9-9162-4A14-ACCF-7F3CDF0A25ED}">
      <dgm:prSet/>
      <dgm:spPr/>
      <dgm:t>
        <a:bodyPr/>
        <a:lstStyle/>
        <a:p>
          <a:endParaRPr lang="es-AR" noProof="0" dirty="0"/>
        </a:p>
      </dgm:t>
    </dgm:pt>
    <dgm:pt modelId="{67CE3837-CCC5-45AB-9E3D-4703A464C3F0}" type="sibTrans" cxnId="{EC17BAE9-9162-4A14-ACCF-7F3CDF0A25ED}">
      <dgm:prSet/>
      <dgm:spPr/>
      <dgm:t>
        <a:bodyPr/>
        <a:lstStyle/>
        <a:p>
          <a:endParaRPr lang="es-AR" noProof="0" dirty="0"/>
        </a:p>
      </dgm:t>
    </dgm:pt>
    <dgm:pt modelId="{6BB167CA-56AD-4C48-B06C-6923B989E5C7}">
      <dgm:prSet phldrT="[Texto]" custT="1"/>
      <dgm:spPr/>
      <dgm:t>
        <a:bodyPr/>
        <a:lstStyle/>
        <a:p>
          <a:r>
            <a:rPr lang="es-AR" sz="1800" b="1" noProof="0" dirty="0" smtClean="0"/>
            <a:t> </a:t>
          </a:r>
          <a:r>
            <a:rPr lang="es-AR" sz="1800" b="0" noProof="0" dirty="0" err="1" smtClean="0"/>
            <a:t>Kaspersky</a:t>
          </a:r>
          <a:r>
            <a:rPr lang="es-AR" sz="1800" b="0" noProof="0" dirty="0" smtClean="0"/>
            <a:t> Anti-Virus</a:t>
          </a:r>
          <a:endParaRPr lang="es-AR" sz="1800" b="0" noProof="0" dirty="0"/>
        </a:p>
      </dgm:t>
    </dgm:pt>
    <dgm:pt modelId="{A9985950-7D0F-45B9-9360-BAD854DD01C0}" type="parTrans" cxnId="{608C64CE-DA94-49A8-8C92-A6A0DABCF44B}">
      <dgm:prSet/>
      <dgm:spPr/>
      <dgm:t>
        <a:bodyPr/>
        <a:lstStyle/>
        <a:p>
          <a:endParaRPr lang="es-AR" noProof="0" dirty="0"/>
        </a:p>
      </dgm:t>
    </dgm:pt>
    <dgm:pt modelId="{EBFAEF57-923D-4871-8E24-F224DADBB68E}" type="sibTrans" cxnId="{608C64CE-DA94-49A8-8C92-A6A0DABCF44B}">
      <dgm:prSet/>
      <dgm:spPr/>
      <dgm:t>
        <a:bodyPr/>
        <a:lstStyle/>
        <a:p>
          <a:endParaRPr lang="es-AR" noProof="0" dirty="0"/>
        </a:p>
      </dgm:t>
    </dgm:pt>
    <dgm:pt modelId="{11F5330A-8A38-458F-A520-29E779DACB14}" type="pres">
      <dgm:prSet presAssocID="{C4DA2D98-5EC1-4AD2-8360-8C16B20E363C}" presName="linear" presStyleCnt="0">
        <dgm:presLayoutVars>
          <dgm:dir/>
          <dgm:resizeHandles val="exact"/>
        </dgm:presLayoutVars>
      </dgm:prSet>
      <dgm:spPr/>
      <dgm:t>
        <a:bodyPr/>
        <a:lstStyle/>
        <a:p>
          <a:endParaRPr lang="en-US"/>
        </a:p>
      </dgm:t>
    </dgm:pt>
    <dgm:pt modelId="{DA0F42FD-34D7-45DB-A442-4EF1F8FEAAC2}" type="pres">
      <dgm:prSet presAssocID="{E2AA37E9-D06B-4626-8F13-4C0FD883B480}" presName="comp" presStyleCnt="0"/>
      <dgm:spPr/>
    </dgm:pt>
    <dgm:pt modelId="{EE13D035-28C0-4A75-8EAD-6695BBB940B8}" type="pres">
      <dgm:prSet presAssocID="{E2AA37E9-D06B-4626-8F13-4C0FD883B480}" presName="box" presStyleLbl="node1" presStyleIdx="0" presStyleCnt="4"/>
      <dgm:spPr/>
      <dgm:t>
        <a:bodyPr/>
        <a:lstStyle/>
        <a:p>
          <a:endParaRPr lang="en-US"/>
        </a:p>
      </dgm:t>
    </dgm:pt>
    <dgm:pt modelId="{C4E6831F-F892-4558-BA7F-2F6BE8169F86}" type="pres">
      <dgm:prSet presAssocID="{E2AA37E9-D06B-4626-8F13-4C0FD883B480}"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t>
        <a:bodyPr/>
        <a:lstStyle/>
        <a:p>
          <a:endParaRPr lang="es-ES"/>
        </a:p>
      </dgm:t>
    </dgm:pt>
    <dgm:pt modelId="{B21AD3C1-6F52-4661-98CD-C259ABE5B05C}" type="pres">
      <dgm:prSet presAssocID="{E2AA37E9-D06B-4626-8F13-4C0FD883B480}" presName="text" presStyleLbl="node1" presStyleIdx="0" presStyleCnt="4">
        <dgm:presLayoutVars>
          <dgm:bulletEnabled val="1"/>
        </dgm:presLayoutVars>
      </dgm:prSet>
      <dgm:spPr/>
      <dgm:t>
        <a:bodyPr/>
        <a:lstStyle/>
        <a:p>
          <a:endParaRPr lang="en-US"/>
        </a:p>
      </dgm:t>
    </dgm:pt>
    <dgm:pt modelId="{CC919FDB-95B1-4DBB-8071-D782405310E1}" type="pres">
      <dgm:prSet presAssocID="{8472662A-26C9-46AA-8B56-800C1CB07C5F}" presName="spacer" presStyleCnt="0"/>
      <dgm:spPr/>
    </dgm:pt>
    <dgm:pt modelId="{8D1DC49E-D7E7-4A7A-8BE6-3E0AAFAF9C93}" type="pres">
      <dgm:prSet presAssocID="{A6DD9149-6A87-479C-AB62-5F872E7B2095}" presName="comp" presStyleCnt="0"/>
      <dgm:spPr/>
    </dgm:pt>
    <dgm:pt modelId="{CDEF0860-5C04-4015-B04F-EEFFDE72C4B2}" type="pres">
      <dgm:prSet presAssocID="{A6DD9149-6A87-479C-AB62-5F872E7B2095}" presName="box" presStyleLbl="node1" presStyleIdx="1" presStyleCnt="4" custLinFactNeighborX="-1630" custLinFactNeighborY="153"/>
      <dgm:spPr/>
      <dgm:t>
        <a:bodyPr/>
        <a:lstStyle/>
        <a:p>
          <a:endParaRPr lang="en-US"/>
        </a:p>
      </dgm:t>
    </dgm:pt>
    <dgm:pt modelId="{D816AF5E-6D00-496C-9B36-CAEC13A91763}" type="pres">
      <dgm:prSet presAssocID="{A6DD9149-6A87-479C-AB62-5F872E7B2095}"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4000" r="-114000"/>
          </a:stretch>
        </a:blipFill>
      </dgm:spPr>
      <dgm:t>
        <a:bodyPr/>
        <a:lstStyle/>
        <a:p>
          <a:endParaRPr lang="es-ES"/>
        </a:p>
      </dgm:t>
    </dgm:pt>
    <dgm:pt modelId="{CDFA2F69-764A-4907-8454-105589ACE474}" type="pres">
      <dgm:prSet presAssocID="{A6DD9149-6A87-479C-AB62-5F872E7B2095}" presName="text" presStyleLbl="node1" presStyleIdx="1" presStyleCnt="4">
        <dgm:presLayoutVars>
          <dgm:bulletEnabled val="1"/>
        </dgm:presLayoutVars>
      </dgm:prSet>
      <dgm:spPr/>
      <dgm:t>
        <a:bodyPr/>
        <a:lstStyle/>
        <a:p>
          <a:endParaRPr lang="en-US"/>
        </a:p>
      </dgm:t>
    </dgm:pt>
    <dgm:pt modelId="{B085B0D9-CC68-4631-9D44-788CF55C99A1}" type="pres">
      <dgm:prSet presAssocID="{25FA860A-CC7C-4BD9-9E3A-E7D219F56288}" presName="spacer" presStyleCnt="0"/>
      <dgm:spPr/>
    </dgm:pt>
    <dgm:pt modelId="{25453D79-ED38-4FED-A1AE-971AD791F7F9}" type="pres">
      <dgm:prSet presAssocID="{6BB167CA-56AD-4C48-B06C-6923B989E5C7}" presName="comp" presStyleCnt="0"/>
      <dgm:spPr/>
    </dgm:pt>
    <dgm:pt modelId="{79FA779C-D374-4A06-B692-CA23D0AF99F7}" type="pres">
      <dgm:prSet presAssocID="{6BB167CA-56AD-4C48-B06C-6923B989E5C7}" presName="box" presStyleLbl="node1" presStyleIdx="2" presStyleCnt="4" custLinFactNeighborX="-2321" custLinFactNeighborY="4875"/>
      <dgm:spPr/>
      <dgm:t>
        <a:bodyPr/>
        <a:lstStyle/>
        <a:p>
          <a:endParaRPr lang="en-US"/>
        </a:p>
      </dgm:t>
    </dgm:pt>
    <dgm:pt modelId="{F4283A71-C571-4393-8B30-F1EBC9B44544}" type="pres">
      <dgm:prSet presAssocID="{6BB167CA-56AD-4C48-B06C-6923B989E5C7}"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t>
        <a:bodyPr/>
        <a:lstStyle/>
        <a:p>
          <a:endParaRPr lang="es-ES"/>
        </a:p>
      </dgm:t>
    </dgm:pt>
    <dgm:pt modelId="{B4F2C4FD-C752-4297-89C1-AAE6B848A7B2}" type="pres">
      <dgm:prSet presAssocID="{6BB167CA-56AD-4C48-B06C-6923B989E5C7}" presName="text" presStyleLbl="node1" presStyleIdx="2" presStyleCnt="4">
        <dgm:presLayoutVars>
          <dgm:bulletEnabled val="1"/>
        </dgm:presLayoutVars>
      </dgm:prSet>
      <dgm:spPr/>
      <dgm:t>
        <a:bodyPr/>
        <a:lstStyle/>
        <a:p>
          <a:endParaRPr lang="en-US"/>
        </a:p>
      </dgm:t>
    </dgm:pt>
    <dgm:pt modelId="{E9CBFC4E-ECCC-4A3E-9B18-5F472DC67DE6}" type="pres">
      <dgm:prSet presAssocID="{EBFAEF57-923D-4871-8E24-F224DADBB68E}" presName="spacer" presStyleCnt="0"/>
      <dgm:spPr/>
    </dgm:pt>
    <dgm:pt modelId="{BF0B2956-BF26-427A-B732-10200ACBF6DB}" type="pres">
      <dgm:prSet presAssocID="{557429AC-8023-4946-84D7-7B25632AB5DE}" presName="comp" presStyleCnt="0"/>
      <dgm:spPr/>
    </dgm:pt>
    <dgm:pt modelId="{61E29132-A7E6-432F-A5A2-698EAA90B917}" type="pres">
      <dgm:prSet presAssocID="{557429AC-8023-4946-84D7-7B25632AB5DE}" presName="box" presStyleLbl="node1" presStyleIdx="3" presStyleCnt="4"/>
      <dgm:spPr/>
      <dgm:t>
        <a:bodyPr/>
        <a:lstStyle/>
        <a:p>
          <a:endParaRPr lang="en-US"/>
        </a:p>
      </dgm:t>
    </dgm:pt>
    <dgm:pt modelId="{C5BE3C6E-7CFC-4B18-8EF0-6EE58502B6C4}" type="pres">
      <dgm:prSet presAssocID="{557429AC-8023-4946-84D7-7B25632AB5DE}"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t>
        <a:bodyPr/>
        <a:lstStyle/>
        <a:p>
          <a:endParaRPr lang="es-ES"/>
        </a:p>
      </dgm:t>
    </dgm:pt>
    <dgm:pt modelId="{CB2C499C-157F-4A2E-BBD6-D7332537D572}" type="pres">
      <dgm:prSet presAssocID="{557429AC-8023-4946-84D7-7B25632AB5DE}" presName="text" presStyleLbl="node1" presStyleIdx="3" presStyleCnt="4">
        <dgm:presLayoutVars>
          <dgm:bulletEnabled val="1"/>
        </dgm:presLayoutVars>
      </dgm:prSet>
      <dgm:spPr/>
      <dgm:t>
        <a:bodyPr/>
        <a:lstStyle/>
        <a:p>
          <a:endParaRPr lang="en-US"/>
        </a:p>
      </dgm:t>
    </dgm:pt>
  </dgm:ptLst>
  <dgm:cxnLst>
    <dgm:cxn modelId="{EC17BAE9-9162-4A14-ACCF-7F3CDF0A25ED}" srcId="{C4DA2D98-5EC1-4AD2-8360-8C16B20E363C}" destId="{557429AC-8023-4946-84D7-7B25632AB5DE}" srcOrd="3" destOrd="0" parTransId="{ABCFD54B-0CD7-433E-971D-5240C00382D4}" sibTransId="{67CE3837-CCC5-45AB-9E3D-4703A464C3F0}"/>
    <dgm:cxn modelId="{B47D1753-936A-4203-897D-8299BAC7C018}" type="presOf" srcId="{A6DD9149-6A87-479C-AB62-5F872E7B2095}" destId="{CDEF0860-5C04-4015-B04F-EEFFDE72C4B2}" srcOrd="0" destOrd="0" presId="urn:microsoft.com/office/officeart/2005/8/layout/vList4"/>
    <dgm:cxn modelId="{883B4DED-3CE1-4472-82D7-14F94D20805C}" type="presOf" srcId="{E2AA37E9-D06B-4626-8F13-4C0FD883B480}" destId="{EE13D035-28C0-4A75-8EAD-6695BBB940B8}" srcOrd="0" destOrd="0" presId="urn:microsoft.com/office/officeart/2005/8/layout/vList4"/>
    <dgm:cxn modelId="{608C64CE-DA94-49A8-8C92-A6A0DABCF44B}" srcId="{C4DA2D98-5EC1-4AD2-8360-8C16B20E363C}" destId="{6BB167CA-56AD-4C48-B06C-6923B989E5C7}" srcOrd="2" destOrd="0" parTransId="{A9985950-7D0F-45B9-9360-BAD854DD01C0}" sibTransId="{EBFAEF57-923D-4871-8E24-F224DADBB68E}"/>
    <dgm:cxn modelId="{B2D031BF-F6E0-4845-A4ED-3091B33EF887}" srcId="{C4DA2D98-5EC1-4AD2-8360-8C16B20E363C}" destId="{A6DD9149-6A87-479C-AB62-5F872E7B2095}" srcOrd="1" destOrd="0" parTransId="{C59C44AF-43B4-4960-9B2A-D4D2094CDCB2}" sibTransId="{25FA860A-CC7C-4BD9-9E3A-E7D219F56288}"/>
    <dgm:cxn modelId="{C2522AA6-0360-4A3F-AEEE-A2246525E90F}" type="presOf" srcId="{557429AC-8023-4946-84D7-7B25632AB5DE}" destId="{CB2C499C-157F-4A2E-BBD6-D7332537D572}" srcOrd="1" destOrd="0" presId="urn:microsoft.com/office/officeart/2005/8/layout/vList4"/>
    <dgm:cxn modelId="{6D2AFD49-569C-49AD-ADA6-14CD60D24593}" type="presOf" srcId="{E2AA37E9-D06B-4626-8F13-4C0FD883B480}" destId="{B21AD3C1-6F52-4661-98CD-C259ABE5B05C}" srcOrd="1" destOrd="0" presId="urn:microsoft.com/office/officeart/2005/8/layout/vList4"/>
    <dgm:cxn modelId="{5EBCBFBF-86F5-4ED5-A011-C1404FC71796}" type="presOf" srcId="{A6DD9149-6A87-479C-AB62-5F872E7B2095}" destId="{CDFA2F69-764A-4907-8454-105589ACE474}" srcOrd="1" destOrd="0" presId="urn:microsoft.com/office/officeart/2005/8/layout/vList4"/>
    <dgm:cxn modelId="{C82E2057-C07E-44BA-92C9-8A500EFD5DE0}" type="presOf" srcId="{557429AC-8023-4946-84D7-7B25632AB5DE}" destId="{61E29132-A7E6-432F-A5A2-698EAA90B917}" srcOrd="0" destOrd="0" presId="urn:microsoft.com/office/officeart/2005/8/layout/vList4"/>
    <dgm:cxn modelId="{0868C13D-C92B-4D93-B9E5-5F5839EC1986}" type="presOf" srcId="{6BB167CA-56AD-4C48-B06C-6923B989E5C7}" destId="{B4F2C4FD-C752-4297-89C1-AAE6B848A7B2}" srcOrd="1" destOrd="0" presId="urn:microsoft.com/office/officeart/2005/8/layout/vList4"/>
    <dgm:cxn modelId="{A9228E6C-C817-4062-B7D5-6D556940DB9C}" srcId="{C4DA2D98-5EC1-4AD2-8360-8C16B20E363C}" destId="{E2AA37E9-D06B-4626-8F13-4C0FD883B480}" srcOrd="0" destOrd="0" parTransId="{C8C12A46-539F-4925-8D2D-588FC22A722A}" sibTransId="{8472662A-26C9-46AA-8B56-800C1CB07C5F}"/>
    <dgm:cxn modelId="{98C7F9B6-18BA-4176-AF16-F6DDEBC4186A}" type="presOf" srcId="{C4DA2D98-5EC1-4AD2-8360-8C16B20E363C}" destId="{11F5330A-8A38-458F-A520-29E779DACB14}" srcOrd="0" destOrd="0" presId="urn:microsoft.com/office/officeart/2005/8/layout/vList4"/>
    <dgm:cxn modelId="{1F726FB8-8533-484E-93E6-74E122538603}" type="presOf" srcId="{6BB167CA-56AD-4C48-B06C-6923B989E5C7}" destId="{79FA779C-D374-4A06-B692-CA23D0AF99F7}" srcOrd="0" destOrd="0" presId="urn:microsoft.com/office/officeart/2005/8/layout/vList4"/>
    <dgm:cxn modelId="{7A41A451-2095-42F0-A2D5-6D77FF6AB7BC}" type="presParOf" srcId="{11F5330A-8A38-458F-A520-29E779DACB14}" destId="{DA0F42FD-34D7-45DB-A442-4EF1F8FEAAC2}" srcOrd="0" destOrd="0" presId="urn:microsoft.com/office/officeart/2005/8/layout/vList4"/>
    <dgm:cxn modelId="{C011C259-7A78-4A8D-8AD9-12880ED33DCA}" type="presParOf" srcId="{DA0F42FD-34D7-45DB-A442-4EF1F8FEAAC2}" destId="{EE13D035-28C0-4A75-8EAD-6695BBB940B8}" srcOrd="0" destOrd="0" presId="urn:microsoft.com/office/officeart/2005/8/layout/vList4"/>
    <dgm:cxn modelId="{B5AC89B6-CA09-467C-8EE3-5CDEEE336C85}" type="presParOf" srcId="{DA0F42FD-34D7-45DB-A442-4EF1F8FEAAC2}" destId="{C4E6831F-F892-4558-BA7F-2F6BE8169F86}" srcOrd="1" destOrd="0" presId="urn:microsoft.com/office/officeart/2005/8/layout/vList4"/>
    <dgm:cxn modelId="{B6CB50C7-F18F-4445-B563-9E065ABE88BB}" type="presParOf" srcId="{DA0F42FD-34D7-45DB-A442-4EF1F8FEAAC2}" destId="{B21AD3C1-6F52-4661-98CD-C259ABE5B05C}" srcOrd="2" destOrd="0" presId="urn:microsoft.com/office/officeart/2005/8/layout/vList4"/>
    <dgm:cxn modelId="{B98F1F07-3597-43A7-B900-3C10961E741D}" type="presParOf" srcId="{11F5330A-8A38-458F-A520-29E779DACB14}" destId="{CC919FDB-95B1-4DBB-8071-D782405310E1}" srcOrd="1" destOrd="0" presId="urn:microsoft.com/office/officeart/2005/8/layout/vList4"/>
    <dgm:cxn modelId="{ED7788DB-07AA-4FAF-AB67-4D03557CF7FC}" type="presParOf" srcId="{11F5330A-8A38-458F-A520-29E779DACB14}" destId="{8D1DC49E-D7E7-4A7A-8BE6-3E0AAFAF9C93}" srcOrd="2" destOrd="0" presId="urn:microsoft.com/office/officeart/2005/8/layout/vList4"/>
    <dgm:cxn modelId="{496ED4AA-838C-4280-B03B-6352A2A11089}" type="presParOf" srcId="{8D1DC49E-D7E7-4A7A-8BE6-3E0AAFAF9C93}" destId="{CDEF0860-5C04-4015-B04F-EEFFDE72C4B2}" srcOrd="0" destOrd="0" presId="urn:microsoft.com/office/officeart/2005/8/layout/vList4"/>
    <dgm:cxn modelId="{A8DFFE8A-E6FE-4D31-9F4F-18641FC29220}" type="presParOf" srcId="{8D1DC49E-D7E7-4A7A-8BE6-3E0AAFAF9C93}" destId="{D816AF5E-6D00-496C-9B36-CAEC13A91763}" srcOrd="1" destOrd="0" presId="urn:microsoft.com/office/officeart/2005/8/layout/vList4"/>
    <dgm:cxn modelId="{9C3CD976-EF1D-4F3D-97C5-0BC0C8882E7A}" type="presParOf" srcId="{8D1DC49E-D7E7-4A7A-8BE6-3E0AAFAF9C93}" destId="{CDFA2F69-764A-4907-8454-105589ACE474}" srcOrd="2" destOrd="0" presId="urn:microsoft.com/office/officeart/2005/8/layout/vList4"/>
    <dgm:cxn modelId="{4D822AFF-10E4-48B3-8785-ECA18D27A6CE}" type="presParOf" srcId="{11F5330A-8A38-458F-A520-29E779DACB14}" destId="{B085B0D9-CC68-4631-9D44-788CF55C99A1}" srcOrd="3" destOrd="0" presId="urn:microsoft.com/office/officeart/2005/8/layout/vList4"/>
    <dgm:cxn modelId="{116627F3-393D-42C5-BF4B-6C32EE9CEEB0}" type="presParOf" srcId="{11F5330A-8A38-458F-A520-29E779DACB14}" destId="{25453D79-ED38-4FED-A1AE-971AD791F7F9}" srcOrd="4" destOrd="0" presId="urn:microsoft.com/office/officeart/2005/8/layout/vList4"/>
    <dgm:cxn modelId="{AAB3968E-18AC-43BC-AF0F-E6BACC7F4411}" type="presParOf" srcId="{25453D79-ED38-4FED-A1AE-971AD791F7F9}" destId="{79FA779C-D374-4A06-B692-CA23D0AF99F7}" srcOrd="0" destOrd="0" presId="urn:microsoft.com/office/officeart/2005/8/layout/vList4"/>
    <dgm:cxn modelId="{52EB273A-A5F4-46DC-A216-70AA13A2B194}" type="presParOf" srcId="{25453D79-ED38-4FED-A1AE-971AD791F7F9}" destId="{F4283A71-C571-4393-8B30-F1EBC9B44544}" srcOrd="1" destOrd="0" presId="urn:microsoft.com/office/officeart/2005/8/layout/vList4"/>
    <dgm:cxn modelId="{0D5407FA-BD26-41A2-AB92-F9CF8FE58D2B}" type="presParOf" srcId="{25453D79-ED38-4FED-A1AE-971AD791F7F9}" destId="{B4F2C4FD-C752-4297-89C1-AAE6B848A7B2}" srcOrd="2" destOrd="0" presId="urn:microsoft.com/office/officeart/2005/8/layout/vList4"/>
    <dgm:cxn modelId="{5330DF9A-409E-4060-878E-BE001A2454F0}" type="presParOf" srcId="{11F5330A-8A38-458F-A520-29E779DACB14}" destId="{E9CBFC4E-ECCC-4A3E-9B18-5F472DC67DE6}" srcOrd="5" destOrd="0" presId="urn:microsoft.com/office/officeart/2005/8/layout/vList4"/>
    <dgm:cxn modelId="{BDFF8B18-6529-4E70-8713-395E0D8F1AED}" type="presParOf" srcId="{11F5330A-8A38-458F-A520-29E779DACB14}" destId="{BF0B2956-BF26-427A-B732-10200ACBF6DB}" srcOrd="6" destOrd="0" presId="urn:microsoft.com/office/officeart/2005/8/layout/vList4"/>
    <dgm:cxn modelId="{2BD64102-9E80-4ED3-B9DD-C5DDF04C4263}" type="presParOf" srcId="{BF0B2956-BF26-427A-B732-10200ACBF6DB}" destId="{61E29132-A7E6-432F-A5A2-698EAA90B917}" srcOrd="0" destOrd="0" presId="urn:microsoft.com/office/officeart/2005/8/layout/vList4"/>
    <dgm:cxn modelId="{77BE7E9E-2C71-492A-98ED-75958F4C3981}" type="presParOf" srcId="{BF0B2956-BF26-427A-B732-10200ACBF6DB}" destId="{C5BE3C6E-7CFC-4B18-8EF0-6EE58502B6C4}" srcOrd="1" destOrd="0" presId="urn:microsoft.com/office/officeart/2005/8/layout/vList4"/>
    <dgm:cxn modelId="{0527AD8C-107F-4704-8541-97C0AB2C8A82}" type="presParOf" srcId="{BF0B2956-BF26-427A-B732-10200ACBF6DB}" destId="{CB2C499C-157F-4A2E-BBD6-D7332537D57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3D035-28C0-4A75-8EAD-6695BBB940B8}">
      <dsp:nvSpPr>
        <dsp:cNvPr id="0" name=""/>
        <dsp:cNvSpPr/>
      </dsp:nvSpPr>
      <dsp:spPr>
        <a:xfrm>
          <a:off x="0" y="0"/>
          <a:ext cx="3384376" cy="11141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AR" sz="1200" b="1" kern="1200" noProof="0" dirty="0" smtClean="0"/>
            <a:t> </a:t>
          </a:r>
          <a:r>
            <a:rPr lang="es-AR" sz="1800" kern="1200" noProof="0" dirty="0" smtClean="0"/>
            <a:t>Microsoft SPLA</a:t>
          </a:r>
          <a:endParaRPr lang="es-AR" sz="1200" b="1" kern="1200" noProof="0" dirty="0"/>
        </a:p>
      </dsp:txBody>
      <dsp:txXfrm>
        <a:off x="788288" y="0"/>
        <a:ext cx="2596087" cy="1114134"/>
      </dsp:txXfrm>
    </dsp:sp>
    <dsp:sp modelId="{C4E6831F-F892-4558-BA7F-2F6BE8169F86}">
      <dsp:nvSpPr>
        <dsp:cNvPr id="0" name=""/>
        <dsp:cNvSpPr/>
      </dsp:nvSpPr>
      <dsp:spPr>
        <a:xfrm>
          <a:off x="111413" y="111413"/>
          <a:ext cx="676875" cy="89130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EF0860-5C04-4015-B04F-EEFFDE72C4B2}">
      <dsp:nvSpPr>
        <dsp:cNvPr id="0" name=""/>
        <dsp:cNvSpPr/>
      </dsp:nvSpPr>
      <dsp:spPr>
        <a:xfrm>
          <a:off x="0" y="1227252"/>
          <a:ext cx="3384376" cy="11141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AR" sz="1800" kern="1200" noProof="0" dirty="0" err="1" smtClean="0"/>
            <a:t>Acronis</a:t>
          </a:r>
          <a:r>
            <a:rPr lang="es-AR" sz="1800" kern="1200" noProof="0" dirty="0" smtClean="0"/>
            <a:t> Cloud </a:t>
          </a:r>
          <a:r>
            <a:rPr lang="es-AR" sz="1800" kern="1200" noProof="0" dirty="0" err="1" smtClean="0"/>
            <a:t>Backup</a:t>
          </a:r>
          <a:r>
            <a:rPr lang="es-AR" sz="1800" kern="1200" noProof="0" dirty="0" smtClean="0"/>
            <a:t>.</a:t>
          </a:r>
          <a:endParaRPr lang="es-AR" sz="1200" b="1" kern="1200" noProof="0" dirty="0"/>
        </a:p>
      </dsp:txBody>
      <dsp:txXfrm>
        <a:off x="788288" y="1227252"/>
        <a:ext cx="2596087" cy="1114134"/>
      </dsp:txXfrm>
    </dsp:sp>
    <dsp:sp modelId="{D816AF5E-6D00-496C-9B36-CAEC13A91763}">
      <dsp:nvSpPr>
        <dsp:cNvPr id="0" name=""/>
        <dsp:cNvSpPr/>
      </dsp:nvSpPr>
      <dsp:spPr>
        <a:xfrm>
          <a:off x="111413" y="1336961"/>
          <a:ext cx="676875" cy="89130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4000" r="-1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FA779C-D374-4A06-B692-CA23D0AF99F7}">
      <dsp:nvSpPr>
        <dsp:cNvPr id="0" name=""/>
        <dsp:cNvSpPr/>
      </dsp:nvSpPr>
      <dsp:spPr>
        <a:xfrm>
          <a:off x="0" y="2505409"/>
          <a:ext cx="3384376" cy="11141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AR" sz="1800" b="1" kern="1200" noProof="0" dirty="0" smtClean="0"/>
            <a:t> </a:t>
          </a:r>
          <a:r>
            <a:rPr lang="es-AR" sz="1800" b="0" kern="1200" noProof="0" dirty="0" err="1" smtClean="0"/>
            <a:t>Kaspersky</a:t>
          </a:r>
          <a:r>
            <a:rPr lang="es-AR" sz="1800" b="0" kern="1200" noProof="0" dirty="0" smtClean="0"/>
            <a:t> Anti-Virus</a:t>
          </a:r>
          <a:endParaRPr lang="es-AR" sz="1800" b="0" kern="1200" noProof="0" dirty="0"/>
        </a:p>
      </dsp:txBody>
      <dsp:txXfrm>
        <a:off x="788288" y="2505409"/>
        <a:ext cx="2596087" cy="1114134"/>
      </dsp:txXfrm>
    </dsp:sp>
    <dsp:sp modelId="{F4283A71-C571-4393-8B30-F1EBC9B44544}">
      <dsp:nvSpPr>
        <dsp:cNvPr id="0" name=""/>
        <dsp:cNvSpPr/>
      </dsp:nvSpPr>
      <dsp:spPr>
        <a:xfrm>
          <a:off x="111413" y="2562509"/>
          <a:ext cx="676875" cy="89130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29132-A7E6-432F-A5A2-698EAA90B917}">
      <dsp:nvSpPr>
        <dsp:cNvPr id="0" name=""/>
        <dsp:cNvSpPr/>
      </dsp:nvSpPr>
      <dsp:spPr>
        <a:xfrm>
          <a:off x="0" y="3676643"/>
          <a:ext cx="3384376" cy="11141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AR" sz="1800" b="0" kern="1200" noProof="0" dirty="0" smtClean="0"/>
            <a:t>Active </a:t>
          </a:r>
          <a:r>
            <a:rPr lang="es-AR" sz="1800" b="0" kern="1200" noProof="0" dirty="0" err="1" smtClean="0"/>
            <a:t>Platform</a:t>
          </a:r>
          <a:endParaRPr lang="es-AR" sz="1800" b="0" kern="1200" noProof="0" dirty="0"/>
        </a:p>
      </dsp:txBody>
      <dsp:txXfrm>
        <a:off x="788288" y="3676643"/>
        <a:ext cx="2596087" cy="1114134"/>
      </dsp:txXfrm>
    </dsp:sp>
    <dsp:sp modelId="{C5BE3C6E-7CFC-4B18-8EF0-6EE58502B6C4}">
      <dsp:nvSpPr>
        <dsp:cNvPr id="0" name=""/>
        <dsp:cNvSpPr/>
      </dsp:nvSpPr>
      <dsp:spPr>
        <a:xfrm>
          <a:off x="111413" y="3788057"/>
          <a:ext cx="676875" cy="89130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7840" cy="461804"/>
          </a:xfrm>
          <a:prstGeom prst="rect">
            <a:avLst/>
          </a:prstGeom>
        </p:spPr>
        <p:txBody>
          <a:bodyPr vert="horz" lIns="91435" tIns="45718" rIns="91435" bIns="45718" rtlCol="0"/>
          <a:lstStyle>
            <a:lvl1pPr algn="l">
              <a:defRPr sz="1200"/>
            </a:lvl1pPr>
          </a:lstStyle>
          <a:p>
            <a:endParaRPr lang="ru-RU" dirty="0"/>
          </a:p>
        </p:txBody>
      </p:sp>
      <p:sp>
        <p:nvSpPr>
          <p:cNvPr id="3" name="Дата 2"/>
          <p:cNvSpPr>
            <a:spLocks noGrp="1"/>
          </p:cNvSpPr>
          <p:nvPr>
            <p:ph type="dt" sz="quarter" idx="1"/>
          </p:nvPr>
        </p:nvSpPr>
        <p:spPr>
          <a:xfrm>
            <a:off x="3970938" y="0"/>
            <a:ext cx="3037840" cy="461804"/>
          </a:xfrm>
          <a:prstGeom prst="rect">
            <a:avLst/>
          </a:prstGeom>
        </p:spPr>
        <p:txBody>
          <a:bodyPr vert="horz" lIns="91435" tIns="45718" rIns="91435" bIns="45718" rtlCol="0"/>
          <a:lstStyle>
            <a:lvl1pPr algn="r">
              <a:defRPr sz="1200"/>
            </a:lvl1pPr>
          </a:lstStyle>
          <a:p>
            <a:fld id="{3081D198-EA3A-41DB-AF2C-D52D7621DED6}" type="datetimeFigureOut">
              <a:rPr lang="ru-RU" smtClean="0"/>
              <a:pPr/>
              <a:t>21.08.2015</a:t>
            </a:fld>
            <a:endParaRPr lang="ru-RU" dirty="0"/>
          </a:p>
        </p:txBody>
      </p:sp>
      <p:sp>
        <p:nvSpPr>
          <p:cNvPr id="4" name="Нижний колонтитул 3"/>
          <p:cNvSpPr>
            <a:spLocks noGrp="1"/>
          </p:cNvSpPr>
          <p:nvPr>
            <p:ph type="ftr" sz="quarter" idx="2"/>
          </p:nvPr>
        </p:nvSpPr>
        <p:spPr>
          <a:xfrm>
            <a:off x="0" y="8772669"/>
            <a:ext cx="3037840" cy="461804"/>
          </a:xfrm>
          <a:prstGeom prst="rect">
            <a:avLst/>
          </a:prstGeom>
        </p:spPr>
        <p:txBody>
          <a:bodyPr vert="horz" lIns="91435" tIns="45718" rIns="91435" bIns="45718" rtlCol="0" anchor="b"/>
          <a:lstStyle>
            <a:lvl1pPr algn="l">
              <a:defRPr sz="1200"/>
            </a:lvl1pPr>
          </a:lstStyle>
          <a:p>
            <a:endParaRPr lang="ru-RU" dirty="0"/>
          </a:p>
        </p:txBody>
      </p:sp>
      <p:sp>
        <p:nvSpPr>
          <p:cNvPr id="5" name="Номер слайда 4"/>
          <p:cNvSpPr>
            <a:spLocks noGrp="1"/>
          </p:cNvSpPr>
          <p:nvPr>
            <p:ph type="sldNum" sz="quarter" idx="3"/>
          </p:nvPr>
        </p:nvSpPr>
        <p:spPr>
          <a:xfrm>
            <a:off x="3970938" y="8772669"/>
            <a:ext cx="3037840" cy="461804"/>
          </a:xfrm>
          <a:prstGeom prst="rect">
            <a:avLst/>
          </a:prstGeom>
        </p:spPr>
        <p:txBody>
          <a:bodyPr vert="horz" lIns="91435" tIns="45718" rIns="91435" bIns="45718" rtlCol="0" anchor="b"/>
          <a:lstStyle>
            <a:lvl1pPr algn="r">
              <a:defRPr sz="1200"/>
            </a:lvl1pPr>
          </a:lstStyle>
          <a:p>
            <a:fld id="{FE898A1A-2990-4699-BBD7-D9B7BE2E34AA}" type="slidenum">
              <a:rPr lang="ru-RU" smtClean="0"/>
              <a:pPr/>
              <a:t>‹Nº›</a:t>
            </a:fld>
            <a:endParaRPr lang="ru-RU" dirty="0"/>
          </a:p>
        </p:txBody>
      </p:sp>
    </p:spTree>
    <p:extLst>
      <p:ext uri="{BB962C8B-B14F-4D97-AF65-F5344CB8AC3E}">
        <p14:creationId xmlns:p14="http://schemas.microsoft.com/office/powerpoint/2010/main" val="3235080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7840" cy="461804"/>
          </a:xfrm>
          <a:prstGeom prst="rect">
            <a:avLst/>
          </a:prstGeom>
        </p:spPr>
        <p:txBody>
          <a:bodyPr vert="horz" lIns="91435" tIns="45718" rIns="91435" bIns="45718" rtlCol="0"/>
          <a:lstStyle>
            <a:lvl1pPr algn="l">
              <a:defRPr sz="1200"/>
            </a:lvl1pPr>
          </a:lstStyle>
          <a:p>
            <a:endParaRPr lang="ru-RU" dirty="0"/>
          </a:p>
        </p:txBody>
      </p:sp>
      <p:sp>
        <p:nvSpPr>
          <p:cNvPr id="3" name="Дата 2"/>
          <p:cNvSpPr>
            <a:spLocks noGrp="1"/>
          </p:cNvSpPr>
          <p:nvPr>
            <p:ph type="dt" idx="1"/>
          </p:nvPr>
        </p:nvSpPr>
        <p:spPr>
          <a:xfrm>
            <a:off x="3970938" y="0"/>
            <a:ext cx="3037840" cy="461804"/>
          </a:xfrm>
          <a:prstGeom prst="rect">
            <a:avLst/>
          </a:prstGeom>
        </p:spPr>
        <p:txBody>
          <a:bodyPr vert="horz" lIns="91435" tIns="45718" rIns="91435" bIns="45718" rtlCol="0"/>
          <a:lstStyle>
            <a:lvl1pPr algn="r">
              <a:defRPr sz="1200"/>
            </a:lvl1pPr>
          </a:lstStyle>
          <a:p>
            <a:fld id="{7301F7D9-850D-4249-8F64-C14E45C5390F}" type="datetimeFigureOut">
              <a:rPr lang="ru-RU" smtClean="0"/>
              <a:pPr/>
              <a:t>21.08.2015</a:t>
            </a:fld>
            <a:endParaRPr lang="ru-RU" dirty="0"/>
          </a:p>
        </p:txBody>
      </p:sp>
      <p:sp>
        <p:nvSpPr>
          <p:cNvPr id="4" name="Образ слайда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35" tIns="45718" rIns="91435" bIns="45718" rtlCol="0" anchor="ctr"/>
          <a:lstStyle/>
          <a:p>
            <a:endParaRPr lang="ru-RU" dirty="0"/>
          </a:p>
        </p:txBody>
      </p:sp>
      <p:sp>
        <p:nvSpPr>
          <p:cNvPr id="5" name="Заметки 4"/>
          <p:cNvSpPr>
            <a:spLocks noGrp="1"/>
          </p:cNvSpPr>
          <p:nvPr>
            <p:ph type="body" sz="quarter" idx="3"/>
          </p:nvPr>
        </p:nvSpPr>
        <p:spPr>
          <a:xfrm>
            <a:off x="701040" y="4387136"/>
            <a:ext cx="5608320" cy="4156234"/>
          </a:xfrm>
          <a:prstGeom prst="rect">
            <a:avLst/>
          </a:prstGeom>
        </p:spPr>
        <p:txBody>
          <a:bodyPr vert="horz" lIns="91435" tIns="45718" rIns="91435" bIns="4571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772669"/>
            <a:ext cx="3037840" cy="461804"/>
          </a:xfrm>
          <a:prstGeom prst="rect">
            <a:avLst/>
          </a:prstGeom>
        </p:spPr>
        <p:txBody>
          <a:bodyPr vert="horz" lIns="91435" tIns="45718" rIns="91435" bIns="45718" rtlCol="0" anchor="b"/>
          <a:lstStyle>
            <a:lvl1pPr algn="l">
              <a:defRPr sz="1200"/>
            </a:lvl1pPr>
          </a:lstStyle>
          <a:p>
            <a:endParaRPr lang="ru-RU" dirty="0"/>
          </a:p>
        </p:txBody>
      </p:sp>
      <p:sp>
        <p:nvSpPr>
          <p:cNvPr id="7" name="Номер слайда 6"/>
          <p:cNvSpPr>
            <a:spLocks noGrp="1"/>
          </p:cNvSpPr>
          <p:nvPr>
            <p:ph type="sldNum" sz="quarter" idx="5"/>
          </p:nvPr>
        </p:nvSpPr>
        <p:spPr>
          <a:xfrm>
            <a:off x="3970938" y="8772669"/>
            <a:ext cx="3037840" cy="461804"/>
          </a:xfrm>
          <a:prstGeom prst="rect">
            <a:avLst/>
          </a:prstGeom>
        </p:spPr>
        <p:txBody>
          <a:bodyPr vert="horz" lIns="91435" tIns="45718" rIns="91435" bIns="45718" rtlCol="0" anchor="b"/>
          <a:lstStyle>
            <a:lvl1pPr algn="r">
              <a:defRPr sz="1200"/>
            </a:lvl1pPr>
          </a:lstStyle>
          <a:p>
            <a:fld id="{B38A7FE6-E7F0-43DA-9F14-329A25AD5675}" type="slidenum">
              <a:rPr lang="ru-RU" smtClean="0"/>
              <a:pPr/>
              <a:t>‹Nº›</a:t>
            </a:fld>
            <a:endParaRPr lang="ru-RU" dirty="0"/>
          </a:p>
        </p:txBody>
      </p:sp>
    </p:spTree>
    <p:extLst>
      <p:ext uri="{BB962C8B-B14F-4D97-AF65-F5344CB8AC3E}">
        <p14:creationId xmlns:p14="http://schemas.microsoft.com/office/powerpoint/2010/main" val="290730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t>
            </a:r>
            <a:r>
              <a:rPr lang="es-ES" b="1" u="sng" dirty="0" smtClean="0"/>
              <a:t>LSP (</a:t>
            </a:r>
            <a:r>
              <a:rPr lang="es-ES" b="1" u="sng" dirty="0" err="1" smtClean="0"/>
              <a:t>Licensing</a:t>
            </a:r>
            <a:r>
              <a:rPr lang="es-ES" b="1" u="sng" dirty="0" smtClean="0"/>
              <a:t> </a:t>
            </a:r>
            <a:r>
              <a:rPr lang="es-ES" b="1" u="sng" dirty="0" err="1" smtClean="0"/>
              <a:t>Solution</a:t>
            </a:r>
            <a:r>
              <a:rPr lang="es-ES" b="1" u="sng" dirty="0" smtClean="0"/>
              <a:t> </a:t>
            </a:r>
            <a:r>
              <a:rPr lang="es-ES" b="1" u="sng" dirty="0" err="1" smtClean="0"/>
              <a:t>Partner</a:t>
            </a:r>
            <a:r>
              <a:rPr lang="es-ES" b="1" u="sng" dirty="0" smtClean="0"/>
              <a:t>) </a:t>
            </a:r>
          </a:p>
          <a:p>
            <a:r>
              <a:rPr lang="es-ES" dirty="0" smtClean="0"/>
              <a:t>se designa desde Microsoft a los </a:t>
            </a:r>
            <a:r>
              <a:rPr lang="es-ES" dirty="0" err="1" smtClean="0"/>
              <a:t>Partners</a:t>
            </a:r>
            <a:r>
              <a:rPr lang="es-ES" dirty="0" smtClean="0"/>
              <a:t> autorizados por Microsoft para gestionar la venta de contratos (EA) y </a:t>
            </a:r>
            <a:r>
              <a:rPr lang="es-ES" dirty="0" err="1" smtClean="0"/>
              <a:t>Select</a:t>
            </a:r>
            <a:r>
              <a:rPr lang="es-ES" dirty="0" smtClean="0"/>
              <a:t>.</a:t>
            </a:r>
          </a:p>
          <a:p>
            <a:endParaRPr lang="es-ES" dirty="0" smtClean="0"/>
          </a:p>
          <a:p>
            <a:r>
              <a:rPr lang="es-ES" b="1" u="sng" dirty="0" smtClean="0"/>
              <a:t>SAM</a:t>
            </a:r>
            <a:r>
              <a:rPr lang="es-ES" dirty="0" smtClean="0"/>
              <a:t>:</a:t>
            </a:r>
            <a:r>
              <a:rPr lang="es-ES" baseline="0" dirty="0" smtClean="0"/>
              <a:t> gente certificada para correrlo</a:t>
            </a:r>
            <a:endParaRPr lang="es-ES" dirty="0" smtClean="0"/>
          </a:p>
          <a:p>
            <a:endParaRPr lang="es-ES" dirty="0" smtClean="0"/>
          </a:p>
          <a:p>
            <a:r>
              <a:rPr lang="en-US" b="1" u="sng" dirty="0" smtClean="0"/>
              <a:t>Azure Managed Services: </a:t>
            </a:r>
            <a:r>
              <a:rPr lang="en-US" dirty="0" smtClean="0"/>
              <a:t>Hybrid cloud infrastructure enablement, integration and management, including capacity optimization between Azure and on- or off-premises infrastructures</a:t>
            </a:r>
          </a:p>
          <a:p>
            <a:r>
              <a:rPr lang="en-US" dirty="0" smtClean="0"/>
              <a:t>Azure</a:t>
            </a:r>
            <a:r>
              <a:rPr lang="en-US" baseline="0" dirty="0" smtClean="0"/>
              <a:t> </a:t>
            </a:r>
            <a:r>
              <a:rPr lang="en-US" baseline="0" dirty="0" err="1" smtClean="0"/>
              <a:t>como</a:t>
            </a:r>
            <a:r>
              <a:rPr lang="en-US" baseline="0" dirty="0" smtClean="0"/>
              <a:t> </a:t>
            </a:r>
            <a:r>
              <a:rPr lang="en-US" u="sng" baseline="0" dirty="0" err="1" smtClean="0"/>
              <a:t>solucion</a:t>
            </a:r>
            <a:r>
              <a:rPr lang="en-US" u="sng" baseline="0" dirty="0" smtClean="0"/>
              <a:t> de </a:t>
            </a:r>
            <a:r>
              <a:rPr lang="en-US" u="sng" baseline="0" dirty="0" err="1" smtClean="0"/>
              <a:t>desborde</a:t>
            </a:r>
            <a:r>
              <a:rPr lang="en-US" u="sng" baseline="0" dirty="0" smtClean="0"/>
              <a:t> </a:t>
            </a:r>
            <a:r>
              <a:rPr lang="en-US" baseline="0" dirty="0" smtClean="0"/>
              <a:t>de </a:t>
            </a:r>
            <a:r>
              <a:rPr lang="en-US" baseline="0" dirty="0" err="1" smtClean="0"/>
              <a:t>tu</a:t>
            </a:r>
            <a:r>
              <a:rPr lang="en-US" baseline="0" dirty="0" smtClean="0"/>
              <a:t> datacenter, </a:t>
            </a:r>
            <a:r>
              <a:rPr lang="en-US" baseline="0" dirty="0" err="1" smtClean="0"/>
              <a:t>te</a:t>
            </a:r>
            <a:r>
              <a:rPr lang="en-US" baseline="0" dirty="0" smtClean="0"/>
              <a:t> </a:t>
            </a:r>
            <a:r>
              <a:rPr lang="en-US" baseline="0" dirty="0" err="1" smtClean="0"/>
              <a:t>ayudamos</a:t>
            </a:r>
            <a:r>
              <a:rPr lang="en-US" baseline="0" dirty="0" smtClean="0"/>
              <a:t> a </a:t>
            </a:r>
            <a:r>
              <a:rPr lang="en-US" baseline="0" dirty="0" err="1" smtClean="0"/>
              <a:t>implementarlo</a:t>
            </a:r>
            <a:r>
              <a:rPr lang="en-US" baseline="0" dirty="0" smtClean="0"/>
              <a:t>. </a:t>
            </a:r>
            <a:r>
              <a:rPr lang="en-US" baseline="0" dirty="0" err="1" smtClean="0"/>
              <a:t>Extendé</a:t>
            </a:r>
            <a:r>
              <a:rPr lang="en-US" baseline="0" dirty="0" smtClean="0"/>
              <a:t> </a:t>
            </a:r>
            <a:r>
              <a:rPr lang="en-US" baseline="0" dirty="0" err="1" smtClean="0"/>
              <a:t>tu</a:t>
            </a:r>
            <a:r>
              <a:rPr lang="en-US" baseline="0" dirty="0" smtClean="0"/>
              <a:t> datacenter, </a:t>
            </a:r>
            <a:r>
              <a:rPr lang="en-US" baseline="0" dirty="0" err="1" smtClean="0"/>
              <a:t>brindar</a:t>
            </a:r>
            <a:r>
              <a:rPr lang="en-US" baseline="0" dirty="0" smtClean="0"/>
              <a:t> </a:t>
            </a:r>
            <a:r>
              <a:rPr lang="en-US" baseline="0" dirty="0" err="1" smtClean="0"/>
              <a:t>flexibilidad</a:t>
            </a:r>
            <a:r>
              <a:rPr lang="en-US" baseline="0" dirty="0" smtClean="0"/>
              <a:t> a los </a:t>
            </a:r>
            <a:r>
              <a:rPr lang="en-US" baseline="0" dirty="0" err="1" smtClean="0"/>
              <a:t>requerimientos</a:t>
            </a:r>
            <a:r>
              <a:rPr lang="en-US" baseline="0" dirty="0" smtClean="0"/>
              <a:t> de los </a:t>
            </a:r>
            <a:r>
              <a:rPr lang="en-US" baseline="0" dirty="0" err="1" smtClean="0"/>
              <a:t>clientes</a:t>
            </a:r>
            <a:endParaRPr lang="es-ES" dirty="0"/>
          </a:p>
        </p:txBody>
      </p:sp>
      <p:sp>
        <p:nvSpPr>
          <p:cNvPr id="4" name="Marcador de número de diapositiva 3"/>
          <p:cNvSpPr>
            <a:spLocks noGrp="1"/>
          </p:cNvSpPr>
          <p:nvPr>
            <p:ph type="sldNum" sz="quarter" idx="10"/>
          </p:nvPr>
        </p:nvSpPr>
        <p:spPr/>
        <p:txBody>
          <a:bodyPr/>
          <a:lstStyle/>
          <a:p>
            <a:fld id="{B38A7FE6-E7F0-43DA-9F14-329A25AD5675}" type="slidenum">
              <a:rPr lang="ru-RU" smtClean="0"/>
              <a:pPr/>
              <a:t>2</a:t>
            </a:fld>
            <a:endParaRPr lang="ru-RU" dirty="0"/>
          </a:p>
        </p:txBody>
      </p:sp>
    </p:spTree>
    <p:extLst>
      <p:ext uri="{BB962C8B-B14F-4D97-AF65-F5344CB8AC3E}">
        <p14:creationId xmlns:p14="http://schemas.microsoft.com/office/powerpoint/2010/main" val="145546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lIns="91550" tIns="45775" rIns="91550" bIns="45775">
            <a:normAutofit/>
          </a:bodyPr>
          <a:lstStyle/>
          <a:p>
            <a:r>
              <a:rPr lang="en-US" altLang="zh-CN" sz="1200" b="1" kern="1200" baseline="0" dirty="0" smtClean="0">
                <a:solidFill>
                  <a:schemeClr val="tx1"/>
                </a:solidFill>
                <a:latin typeface="Calibri" pitchFamily="34" charset="0"/>
                <a:cs typeface="+mn-cs"/>
              </a:rPr>
              <a:t>Este slide </a:t>
            </a:r>
            <a:r>
              <a:rPr lang="en-US" altLang="zh-CN" sz="1200" b="1" kern="1200" baseline="0" dirty="0" err="1" smtClean="0">
                <a:solidFill>
                  <a:schemeClr val="tx1"/>
                </a:solidFill>
                <a:latin typeface="Calibri" pitchFamily="34" charset="0"/>
                <a:cs typeface="+mn-cs"/>
              </a:rPr>
              <a:t>tiene</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por</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objeto</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ilustrar</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toda</a:t>
            </a:r>
            <a:r>
              <a:rPr lang="en-US" altLang="zh-CN" sz="1200" b="1" kern="1200" baseline="0" dirty="0" smtClean="0">
                <a:solidFill>
                  <a:schemeClr val="tx1"/>
                </a:solidFill>
                <a:latin typeface="Calibri" pitchFamily="34" charset="0"/>
                <a:cs typeface="+mn-cs"/>
              </a:rPr>
              <a:t> la </a:t>
            </a:r>
            <a:r>
              <a:rPr lang="en-US" altLang="zh-CN" sz="1200" b="1" kern="1200" baseline="0" dirty="0" err="1" smtClean="0">
                <a:solidFill>
                  <a:schemeClr val="tx1"/>
                </a:solidFill>
                <a:latin typeface="Calibri" pitchFamily="34" charset="0"/>
                <a:cs typeface="+mn-cs"/>
              </a:rPr>
              <a:t>lineas</a:t>
            </a:r>
            <a:r>
              <a:rPr lang="en-US" altLang="zh-CN" sz="1200" b="1" kern="1200" baseline="0" dirty="0" smtClean="0">
                <a:solidFill>
                  <a:schemeClr val="tx1"/>
                </a:solidFill>
                <a:latin typeface="Calibri" pitchFamily="34" charset="0"/>
                <a:cs typeface="+mn-cs"/>
              </a:rPr>
              <a:t> de </a:t>
            </a:r>
            <a:r>
              <a:rPr lang="en-US" altLang="zh-CN" sz="1200" b="1" kern="1200" baseline="0" dirty="0" err="1" smtClean="0">
                <a:solidFill>
                  <a:schemeClr val="tx1"/>
                </a:solidFill>
                <a:latin typeface="Calibri" pitchFamily="34" charset="0"/>
                <a:cs typeface="+mn-cs"/>
              </a:rPr>
              <a:t>prodictos</a:t>
            </a:r>
            <a:r>
              <a:rPr lang="en-US" altLang="zh-CN" sz="1200" b="1" kern="1200" baseline="0" dirty="0" smtClean="0">
                <a:solidFill>
                  <a:schemeClr val="tx1"/>
                </a:solidFill>
                <a:latin typeface="Calibri" pitchFamily="34" charset="0"/>
                <a:cs typeface="+mn-cs"/>
              </a:rPr>
              <a:t> de IT de Huawei para </a:t>
            </a:r>
            <a:r>
              <a:rPr lang="en-US" altLang="zh-CN" sz="1200" b="1" kern="1200" baseline="0" dirty="0" err="1" smtClean="0">
                <a:solidFill>
                  <a:schemeClr val="tx1"/>
                </a:solidFill>
                <a:latin typeface="Calibri" pitchFamily="34" charset="0"/>
                <a:cs typeface="+mn-cs"/>
              </a:rPr>
              <a:t>empresas</a:t>
            </a:r>
            <a:endParaRPr lang="en-US" altLang="zh-CN" sz="1200" b="1" kern="1200" baseline="0" dirty="0" smtClean="0">
              <a:solidFill>
                <a:schemeClr val="tx1"/>
              </a:solidFill>
              <a:latin typeface="Calibri" pitchFamily="34" charset="0"/>
              <a:cs typeface="+mn-cs"/>
            </a:endParaRPr>
          </a:p>
          <a:p>
            <a:endParaRPr lang="en-US" altLang="zh-CN" sz="1200" b="1" kern="1200" baseline="0" dirty="0" smtClean="0">
              <a:solidFill>
                <a:schemeClr val="tx1"/>
              </a:solidFill>
              <a:latin typeface="Calibri" pitchFamily="34" charset="0"/>
              <a:cs typeface="+mn-cs"/>
            </a:endParaRPr>
          </a:p>
          <a:p>
            <a:r>
              <a:rPr lang="en-US" altLang="zh-CN" sz="1200" b="1" kern="1200" baseline="0" dirty="0" smtClean="0">
                <a:solidFill>
                  <a:schemeClr val="tx1"/>
                </a:solidFill>
                <a:latin typeface="Calibri" pitchFamily="34" charset="0"/>
                <a:cs typeface="+mn-cs"/>
              </a:rPr>
              <a:t>Storage</a:t>
            </a:r>
          </a:p>
          <a:p>
            <a:r>
              <a:rPr lang="en-US" altLang="zh-CN" sz="1200" b="1" kern="1200" baseline="0" dirty="0" smtClean="0">
                <a:solidFill>
                  <a:schemeClr val="tx1"/>
                </a:solidFill>
                <a:latin typeface="Calibri" pitchFamily="34" charset="0"/>
                <a:cs typeface="+mn-cs"/>
              </a:rPr>
              <a:t>V3 </a:t>
            </a:r>
            <a:r>
              <a:rPr lang="en-US" altLang="zh-CN" sz="1200" b="1" kern="1200" baseline="0" dirty="0" err="1" smtClean="0">
                <a:solidFill>
                  <a:schemeClr val="tx1"/>
                </a:solidFill>
                <a:latin typeface="Calibri" pitchFamily="34" charset="0"/>
                <a:cs typeface="+mn-cs"/>
              </a:rPr>
              <a:t>OceanStor</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comenzando</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por</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opciones</a:t>
            </a:r>
            <a:r>
              <a:rPr lang="en-US" altLang="zh-CN" sz="1200" b="1" kern="1200" baseline="0" dirty="0" smtClean="0">
                <a:solidFill>
                  <a:schemeClr val="tx1"/>
                </a:solidFill>
                <a:latin typeface="Calibri" pitchFamily="34" charset="0"/>
                <a:cs typeface="+mn-cs"/>
              </a:rPr>
              <a:t> entry level </a:t>
            </a:r>
            <a:r>
              <a:rPr lang="en-US" altLang="zh-CN" sz="1200" b="1" kern="1200" baseline="0" dirty="0" err="1" smtClean="0">
                <a:solidFill>
                  <a:schemeClr val="tx1"/>
                </a:solidFill>
                <a:latin typeface="Calibri" pitchFamily="34" charset="0"/>
                <a:cs typeface="+mn-cs"/>
              </a:rPr>
              <a:t>en</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adelante</a:t>
            </a:r>
            <a:r>
              <a:rPr lang="en-US" altLang="zh-CN" sz="1200" b="1" kern="1200" baseline="0" dirty="0" smtClean="0">
                <a:solidFill>
                  <a:schemeClr val="tx1"/>
                </a:solidFill>
                <a:latin typeface="Calibri" pitchFamily="34" charset="0"/>
                <a:cs typeface="+mn-cs"/>
              </a:rPr>
              <a:t>, se </a:t>
            </a:r>
            <a:r>
              <a:rPr lang="en-US" altLang="zh-CN" sz="1200" b="1" kern="1200" baseline="0" dirty="0" err="1" smtClean="0">
                <a:solidFill>
                  <a:schemeClr val="tx1"/>
                </a:solidFill>
                <a:latin typeface="Calibri" pitchFamily="34" charset="0"/>
                <a:cs typeface="+mn-cs"/>
              </a:rPr>
              <a:t>caracterizan</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por</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su</a:t>
            </a:r>
            <a:r>
              <a:rPr lang="en-US" altLang="zh-CN" sz="1200" b="1" kern="1200" baseline="0" dirty="0" smtClean="0">
                <a:solidFill>
                  <a:schemeClr val="tx1"/>
                </a:solidFill>
                <a:latin typeface="Calibri" pitchFamily="34" charset="0"/>
                <a:cs typeface="+mn-cs"/>
              </a:rPr>
              <a:t> performance, con ALTA </a:t>
            </a:r>
            <a:r>
              <a:rPr lang="en-US" altLang="zh-CN" sz="1200" b="1" kern="1200" baseline="0" dirty="0" err="1" smtClean="0">
                <a:solidFill>
                  <a:schemeClr val="tx1"/>
                </a:solidFill>
                <a:latin typeface="Calibri" pitchFamily="34" charset="0"/>
                <a:cs typeface="+mn-cs"/>
              </a:rPr>
              <a:t>escalabilidad</a:t>
            </a:r>
            <a:r>
              <a:rPr lang="en-US" altLang="zh-CN" sz="1200" b="1" kern="1200" baseline="0" dirty="0" smtClean="0">
                <a:solidFill>
                  <a:schemeClr val="tx1"/>
                </a:solidFill>
                <a:latin typeface="Calibri" pitchFamily="34" charset="0"/>
                <a:cs typeface="+mn-cs"/>
              </a:rPr>
              <a:t> y </a:t>
            </a:r>
            <a:r>
              <a:rPr lang="en-US" altLang="zh-CN" sz="1200" b="1" kern="1200" baseline="0" dirty="0" err="1" smtClean="0">
                <a:solidFill>
                  <a:schemeClr val="tx1"/>
                </a:solidFill>
                <a:latin typeface="Calibri" pitchFamily="34" charset="0"/>
                <a:cs typeface="+mn-cs"/>
              </a:rPr>
              <a:t>bajo</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costo</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aplica</a:t>
            </a:r>
            <a:r>
              <a:rPr lang="en-US" altLang="zh-CN" sz="1200" b="1" kern="1200" baseline="0" dirty="0" smtClean="0">
                <a:solidFill>
                  <a:schemeClr val="tx1"/>
                </a:solidFill>
                <a:latin typeface="Calibri" pitchFamily="34" charset="0"/>
                <a:cs typeface="+mn-cs"/>
              </a:rPr>
              <a:t> a la </a:t>
            </a:r>
            <a:r>
              <a:rPr lang="en-US" altLang="zh-CN" sz="1200" b="1" kern="1200" baseline="0" dirty="0" err="1" smtClean="0">
                <a:solidFill>
                  <a:schemeClr val="tx1"/>
                </a:solidFill>
                <a:latin typeface="Calibri" pitchFamily="34" charset="0"/>
                <a:cs typeface="+mn-cs"/>
              </a:rPr>
              <a:t>maryoria</a:t>
            </a:r>
            <a:r>
              <a:rPr lang="en-US" altLang="zh-CN" sz="1200" b="1" kern="1200" baseline="0" dirty="0" smtClean="0">
                <a:solidFill>
                  <a:schemeClr val="tx1"/>
                </a:solidFill>
                <a:latin typeface="Calibri" pitchFamily="34" charset="0"/>
                <a:cs typeface="+mn-cs"/>
              </a:rPr>
              <a:t> de los </a:t>
            </a:r>
            <a:r>
              <a:rPr lang="en-US" altLang="zh-CN" sz="1200" b="1" kern="1200" baseline="0" dirty="0" err="1" smtClean="0">
                <a:solidFill>
                  <a:schemeClr val="tx1"/>
                </a:solidFill>
                <a:latin typeface="Calibri" pitchFamily="34" charset="0"/>
                <a:cs typeface="+mn-cs"/>
              </a:rPr>
              <a:t>escenarios</a:t>
            </a:r>
            <a:r>
              <a:rPr lang="en-US" altLang="zh-CN" sz="1200" b="1" kern="1200" baseline="0" dirty="0" smtClean="0">
                <a:solidFill>
                  <a:schemeClr val="tx1"/>
                </a:solidFill>
                <a:latin typeface="Calibri" pitchFamily="34" charset="0"/>
                <a:cs typeface="+mn-cs"/>
              </a:rPr>
              <a:t> de Storage</a:t>
            </a:r>
          </a:p>
          <a:p>
            <a:r>
              <a:rPr lang="en-US" altLang="zh-CN" sz="1200" b="1" kern="1200" baseline="0" dirty="0" smtClean="0">
                <a:solidFill>
                  <a:schemeClr val="tx1"/>
                </a:solidFill>
                <a:latin typeface="Calibri" pitchFamily="34" charset="0"/>
                <a:cs typeface="+mn-cs"/>
              </a:rPr>
              <a:t>Linea DORADO: Alta </a:t>
            </a:r>
            <a:r>
              <a:rPr lang="en-US" altLang="zh-CN" sz="1200" b="1" kern="1200" baseline="0" dirty="0" err="1" smtClean="0">
                <a:solidFill>
                  <a:schemeClr val="tx1"/>
                </a:solidFill>
                <a:latin typeface="Calibri" pitchFamily="34" charset="0"/>
                <a:cs typeface="+mn-cs"/>
              </a:rPr>
              <a:t>velocidad</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escenarios</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que</a:t>
            </a:r>
            <a:r>
              <a:rPr lang="en-US" altLang="zh-CN" sz="1200" b="1" kern="1200" baseline="0" dirty="0" smtClean="0">
                <a:solidFill>
                  <a:schemeClr val="tx1"/>
                </a:solidFill>
                <a:latin typeface="Calibri" pitchFamily="34" charset="0"/>
                <a:cs typeface="+mn-cs"/>
              </a:rPr>
              <a:t> require </a:t>
            </a:r>
            <a:r>
              <a:rPr lang="en-US" altLang="zh-CN" sz="1200" b="1" kern="1200" baseline="0" dirty="0" err="1" smtClean="0">
                <a:solidFill>
                  <a:schemeClr val="tx1"/>
                </a:solidFill>
                <a:latin typeface="Calibri" pitchFamily="34" charset="0"/>
                <a:cs typeface="+mn-cs"/>
              </a:rPr>
              <a:t>altisima</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capacidad</a:t>
            </a:r>
            <a:r>
              <a:rPr lang="en-US" altLang="zh-CN" sz="1200" b="1" kern="1200" baseline="0" dirty="0" smtClean="0">
                <a:solidFill>
                  <a:schemeClr val="tx1"/>
                </a:solidFill>
                <a:latin typeface="Calibri" pitchFamily="34" charset="0"/>
                <a:cs typeface="+mn-cs"/>
              </a:rPr>
              <a:t> de </a:t>
            </a:r>
            <a:r>
              <a:rPr lang="en-US" altLang="zh-CN" sz="1200" b="1" kern="1200" baseline="0" dirty="0" err="1" smtClean="0">
                <a:solidFill>
                  <a:schemeClr val="tx1"/>
                </a:solidFill>
                <a:latin typeface="Calibri" pitchFamily="34" charset="0"/>
                <a:cs typeface="+mn-cs"/>
              </a:rPr>
              <a:t>respueta</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ej</a:t>
            </a:r>
            <a:r>
              <a:rPr lang="en-US" altLang="zh-CN" sz="1200" b="1" kern="1200" baseline="0" dirty="0" smtClean="0">
                <a:solidFill>
                  <a:schemeClr val="tx1"/>
                </a:solidFill>
                <a:latin typeface="Calibri" pitchFamily="34" charset="0"/>
                <a:cs typeface="+mn-cs"/>
              </a:rPr>
              <a:t>: BI / Big Data</a:t>
            </a:r>
          </a:p>
          <a:p>
            <a:r>
              <a:rPr lang="en-US" altLang="zh-CN" sz="1200" b="1" kern="1200" baseline="0" dirty="0" err="1" smtClean="0">
                <a:solidFill>
                  <a:schemeClr val="tx1"/>
                </a:solidFill>
                <a:latin typeface="Calibri" pitchFamily="34" charset="0"/>
                <a:cs typeface="+mn-cs"/>
              </a:rPr>
              <a:t>Lineas</a:t>
            </a:r>
            <a:r>
              <a:rPr lang="en-US" altLang="zh-CN" sz="1200" b="1" kern="1200" baseline="0" dirty="0" smtClean="0">
                <a:solidFill>
                  <a:schemeClr val="tx1"/>
                </a:solidFill>
                <a:latin typeface="Calibri" pitchFamily="34" charset="0"/>
                <a:cs typeface="+mn-cs"/>
              </a:rPr>
              <a:t> storage 8500, 9000 o 18000  high end storage, massive storage ,,, </a:t>
            </a:r>
            <a:r>
              <a:rPr lang="en-US" altLang="zh-CN" sz="1200" b="1" kern="1200" baseline="0" dirty="0" err="1" smtClean="0">
                <a:solidFill>
                  <a:schemeClr val="tx1"/>
                </a:solidFill>
                <a:latin typeface="Calibri" pitchFamily="34" charset="0"/>
                <a:cs typeface="+mn-cs"/>
              </a:rPr>
              <a:t>escenarios</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que</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exigen</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altisimas</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capacidades</a:t>
            </a:r>
            <a:r>
              <a:rPr lang="en-US" altLang="zh-CN" sz="1200" b="1" kern="1200" baseline="0" dirty="0" smtClean="0">
                <a:solidFill>
                  <a:schemeClr val="tx1"/>
                </a:solidFill>
                <a:latin typeface="Calibri" pitchFamily="34" charset="0"/>
                <a:cs typeface="+mn-cs"/>
              </a:rPr>
              <a:t> de </a:t>
            </a:r>
            <a:r>
              <a:rPr lang="en-US" altLang="zh-CN" sz="1200" b="1" kern="1200" baseline="0" dirty="0" err="1" smtClean="0">
                <a:solidFill>
                  <a:schemeClr val="tx1"/>
                </a:solidFill>
                <a:latin typeface="Calibri" pitchFamily="34" charset="0"/>
                <a:cs typeface="+mn-cs"/>
              </a:rPr>
              <a:t>almacenamiento</a:t>
            </a:r>
            <a:r>
              <a:rPr lang="en-US" altLang="zh-CN" sz="1200" b="1" kern="1200" baseline="0" dirty="0" smtClean="0">
                <a:solidFill>
                  <a:schemeClr val="tx1"/>
                </a:solidFill>
                <a:latin typeface="Calibri" pitchFamily="34" charset="0"/>
                <a:cs typeface="+mn-cs"/>
              </a:rPr>
              <a:t>.</a:t>
            </a:r>
          </a:p>
          <a:p>
            <a:endParaRPr lang="en-US" altLang="zh-CN" sz="1200" b="1" kern="1200" baseline="0" dirty="0" smtClean="0">
              <a:solidFill>
                <a:schemeClr val="tx1"/>
              </a:solidFill>
              <a:latin typeface="Calibri" pitchFamily="34" charset="0"/>
              <a:cs typeface="+mn-cs"/>
            </a:endParaRPr>
          </a:p>
          <a:p>
            <a:endParaRPr lang="en-US" altLang="zh-CN" sz="1200" b="1" kern="1200" baseline="0" dirty="0" smtClean="0">
              <a:solidFill>
                <a:schemeClr val="tx1"/>
              </a:solidFill>
              <a:latin typeface="Calibri" pitchFamily="34" charset="0"/>
              <a:cs typeface="+mn-cs"/>
            </a:endParaRPr>
          </a:p>
          <a:p>
            <a:r>
              <a:rPr lang="en-US" altLang="zh-CN" sz="1200" b="1" kern="1200" baseline="0" dirty="0" smtClean="0">
                <a:solidFill>
                  <a:schemeClr val="tx1"/>
                </a:solidFill>
                <a:latin typeface="Calibri" pitchFamily="34" charset="0"/>
                <a:cs typeface="+mn-cs"/>
              </a:rPr>
              <a:t>Servers: </a:t>
            </a:r>
          </a:p>
          <a:p>
            <a:r>
              <a:rPr lang="en-US" altLang="zh-CN" sz="1200" b="1" kern="1200" baseline="0" dirty="0" smtClean="0">
                <a:solidFill>
                  <a:schemeClr val="tx1"/>
                </a:solidFill>
                <a:latin typeface="Calibri" pitchFamily="34" charset="0"/>
                <a:cs typeface="+mn-cs"/>
              </a:rPr>
              <a:t>Linea RH: </a:t>
            </a:r>
            <a:r>
              <a:rPr lang="en-US" altLang="zh-CN" sz="1200" b="1" kern="1200" baseline="0" dirty="0" err="1" smtClean="0">
                <a:solidFill>
                  <a:schemeClr val="tx1"/>
                </a:solidFill>
                <a:latin typeface="Calibri" pitchFamily="34" charset="0"/>
                <a:cs typeface="+mn-cs"/>
              </a:rPr>
              <a:t>servidores</a:t>
            </a:r>
            <a:r>
              <a:rPr lang="en-US" altLang="zh-CN" sz="1200" b="1" kern="1200" baseline="0" dirty="0" smtClean="0">
                <a:solidFill>
                  <a:schemeClr val="tx1"/>
                </a:solidFill>
                <a:latin typeface="Calibri" pitchFamily="34" charset="0"/>
                <a:cs typeface="+mn-cs"/>
              </a:rPr>
              <a:t> rack, </a:t>
            </a:r>
          </a:p>
          <a:p>
            <a:r>
              <a:rPr lang="en-US" altLang="zh-CN" sz="1200" b="1" kern="1200" baseline="0" dirty="0" smtClean="0">
                <a:solidFill>
                  <a:schemeClr val="tx1"/>
                </a:solidFill>
                <a:latin typeface="Calibri" pitchFamily="34" charset="0"/>
                <a:cs typeface="+mn-cs"/>
              </a:rPr>
              <a:t>Linea X para </a:t>
            </a:r>
            <a:r>
              <a:rPr lang="en-US" altLang="zh-CN" sz="1200" b="1" kern="1200" baseline="0" dirty="0" err="1" smtClean="0">
                <a:solidFill>
                  <a:schemeClr val="tx1"/>
                </a:solidFill>
                <a:latin typeface="Calibri" pitchFamily="34" charset="0"/>
                <a:cs typeface="+mn-cs"/>
              </a:rPr>
              <a:t>requerimientos</a:t>
            </a:r>
            <a:r>
              <a:rPr lang="en-US" altLang="zh-CN" sz="1200" b="1" kern="1200" baseline="0" dirty="0" smtClean="0">
                <a:solidFill>
                  <a:schemeClr val="tx1"/>
                </a:solidFill>
                <a:latin typeface="Calibri" pitchFamily="34" charset="0"/>
                <a:cs typeface="+mn-cs"/>
              </a:rPr>
              <a:t> de </a:t>
            </a:r>
            <a:r>
              <a:rPr lang="en-US" altLang="zh-CN" sz="1200" b="1" kern="1200" baseline="0" dirty="0" err="1" smtClean="0">
                <a:solidFill>
                  <a:schemeClr val="tx1"/>
                </a:solidFill>
                <a:latin typeface="Calibri" pitchFamily="34" charset="0"/>
                <a:cs typeface="+mn-cs"/>
              </a:rPr>
              <a:t>alta</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densidad</a:t>
            </a:r>
            <a:r>
              <a:rPr lang="en-US" altLang="zh-CN" sz="1200" b="1" kern="1200" baseline="0" dirty="0" smtClean="0">
                <a:solidFill>
                  <a:schemeClr val="tx1"/>
                </a:solidFill>
                <a:latin typeface="Calibri" pitchFamily="34" charset="0"/>
                <a:cs typeface="+mn-cs"/>
              </a:rPr>
              <a:t> de </a:t>
            </a:r>
            <a:r>
              <a:rPr lang="en-US" altLang="zh-CN" sz="1200" b="1" kern="1200" baseline="0" dirty="0" err="1" smtClean="0">
                <a:solidFill>
                  <a:schemeClr val="tx1"/>
                </a:solidFill>
                <a:latin typeface="Calibri" pitchFamily="34" charset="0"/>
                <a:cs typeface="+mn-cs"/>
              </a:rPr>
              <a:t>procesamiento</a:t>
            </a:r>
            <a:r>
              <a:rPr lang="en-US" altLang="zh-CN" sz="1200" b="1" kern="1200" baseline="0" dirty="0" smtClean="0">
                <a:solidFill>
                  <a:schemeClr val="tx1"/>
                </a:solidFill>
                <a:latin typeface="Calibri" pitchFamily="34" charset="0"/>
                <a:cs typeface="+mn-cs"/>
              </a:rPr>
              <a:t> al x6800 </a:t>
            </a:r>
            <a:r>
              <a:rPr lang="en-US" altLang="zh-CN" sz="1200" b="1" kern="1200" baseline="0" dirty="0" err="1" smtClean="0">
                <a:solidFill>
                  <a:schemeClr val="tx1"/>
                </a:solidFill>
                <a:latin typeface="Calibri" pitchFamily="34" charset="0"/>
                <a:cs typeface="+mn-cs"/>
              </a:rPr>
              <a:t>que</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es</a:t>
            </a:r>
            <a:r>
              <a:rPr lang="en-US" altLang="zh-CN" sz="1200" b="1" kern="1200" baseline="0" dirty="0" smtClean="0">
                <a:solidFill>
                  <a:schemeClr val="tx1"/>
                </a:solidFill>
                <a:latin typeface="Calibri" pitchFamily="34" charset="0"/>
                <a:cs typeface="+mn-cs"/>
              </a:rPr>
              <a:t> un Rack Server. </a:t>
            </a:r>
          </a:p>
          <a:p>
            <a:r>
              <a:rPr lang="en-US" altLang="zh-CN" sz="1200" b="1" kern="1200" baseline="0" dirty="0" smtClean="0">
                <a:solidFill>
                  <a:schemeClr val="tx1"/>
                </a:solidFill>
                <a:latin typeface="Calibri" pitchFamily="34" charset="0"/>
                <a:cs typeface="+mn-cs"/>
              </a:rPr>
              <a:t>E9000 </a:t>
            </a:r>
            <a:r>
              <a:rPr lang="en-US" altLang="zh-CN" sz="1200" b="1" kern="1200" baseline="0" dirty="0" err="1" smtClean="0">
                <a:solidFill>
                  <a:schemeClr val="tx1"/>
                </a:solidFill>
                <a:latin typeface="Calibri" pitchFamily="34" charset="0"/>
                <a:cs typeface="+mn-cs"/>
              </a:rPr>
              <a:t>es</a:t>
            </a:r>
            <a:r>
              <a:rPr lang="en-US" altLang="zh-CN" sz="1200" b="1" kern="1200" baseline="0" dirty="0" smtClean="0">
                <a:solidFill>
                  <a:schemeClr val="tx1"/>
                </a:solidFill>
                <a:latin typeface="Calibri" pitchFamily="34" charset="0"/>
                <a:cs typeface="+mn-cs"/>
              </a:rPr>
              <a:t> CONVERGENCIA de </a:t>
            </a:r>
            <a:r>
              <a:rPr lang="en-US" altLang="zh-CN" sz="1200" b="1" kern="1200" baseline="0" dirty="0" err="1" smtClean="0">
                <a:solidFill>
                  <a:schemeClr val="tx1"/>
                </a:solidFill>
                <a:latin typeface="Calibri" pitchFamily="34" charset="0"/>
                <a:cs typeface="+mn-cs"/>
              </a:rPr>
              <a:t>Servidores</a:t>
            </a:r>
            <a:r>
              <a:rPr lang="en-US" altLang="zh-CN" sz="1200" b="1" kern="1200" baseline="0" dirty="0" smtClean="0">
                <a:solidFill>
                  <a:schemeClr val="tx1"/>
                </a:solidFill>
                <a:latin typeface="Calibri" pitchFamily="34" charset="0"/>
                <a:cs typeface="+mn-cs"/>
              </a:rPr>
              <a:t>, Storage y Networking</a:t>
            </a:r>
          </a:p>
          <a:p>
            <a:endParaRPr lang="en-US" altLang="zh-CN" sz="1200" b="1" kern="1200" baseline="0" dirty="0" smtClean="0">
              <a:solidFill>
                <a:schemeClr val="tx1"/>
              </a:solidFill>
              <a:latin typeface="Calibri" pitchFamily="34" charset="0"/>
              <a:cs typeface="+mn-cs"/>
            </a:endParaRPr>
          </a:p>
          <a:p>
            <a:r>
              <a:rPr lang="en-US" altLang="zh-CN" sz="1200" b="1" kern="1200" baseline="0" dirty="0" smtClean="0">
                <a:solidFill>
                  <a:schemeClr val="tx1"/>
                </a:solidFill>
                <a:latin typeface="Calibri" pitchFamily="34" charset="0"/>
                <a:cs typeface="+mn-cs"/>
              </a:rPr>
              <a:t>Linea de </a:t>
            </a:r>
            <a:r>
              <a:rPr lang="en-US" altLang="zh-CN" sz="1200" b="1" kern="1200" baseline="0" dirty="0" err="1" smtClean="0">
                <a:solidFill>
                  <a:schemeClr val="tx1"/>
                </a:solidFill>
                <a:latin typeface="Calibri" pitchFamily="34" charset="0"/>
                <a:cs typeface="+mn-cs"/>
              </a:rPr>
              <a:t>soluciones</a:t>
            </a:r>
            <a:r>
              <a:rPr lang="en-US" altLang="zh-CN" sz="1200" b="1" kern="1200" baseline="0" dirty="0" smtClean="0">
                <a:solidFill>
                  <a:schemeClr val="tx1"/>
                </a:solidFill>
                <a:latin typeface="Calibri" pitchFamily="34" charset="0"/>
                <a:cs typeface="+mn-cs"/>
              </a:rPr>
              <a:t> de Datacenter </a:t>
            </a:r>
          </a:p>
          <a:p>
            <a:r>
              <a:rPr lang="en-US" altLang="zh-CN" sz="1200" b="1" kern="1200" baseline="0" dirty="0" err="1" smtClean="0">
                <a:solidFill>
                  <a:schemeClr val="tx1"/>
                </a:solidFill>
                <a:latin typeface="Calibri" pitchFamily="34" charset="0"/>
                <a:cs typeface="+mn-cs"/>
              </a:rPr>
              <a:t>Que</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perimite</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intergrar</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todas</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las</a:t>
            </a:r>
            <a:r>
              <a:rPr lang="en-US" altLang="zh-CN" sz="1200" b="1" kern="1200" baseline="0" dirty="0" smtClean="0">
                <a:solidFill>
                  <a:schemeClr val="tx1"/>
                </a:solidFill>
                <a:latin typeface="Calibri" pitchFamily="34" charset="0"/>
                <a:cs typeface="+mn-cs"/>
              </a:rPr>
              <a:t> </a:t>
            </a:r>
            <a:r>
              <a:rPr lang="en-US" altLang="zh-CN" sz="1200" b="1" kern="1200" baseline="0" dirty="0" err="1" smtClean="0">
                <a:solidFill>
                  <a:schemeClr val="tx1"/>
                </a:solidFill>
                <a:latin typeface="Calibri" pitchFamily="34" charset="0"/>
                <a:cs typeface="+mn-cs"/>
              </a:rPr>
              <a:t>funciones</a:t>
            </a:r>
            <a:r>
              <a:rPr lang="en-US" altLang="zh-CN" sz="1200" b="1" kern="1200" baseline="0" dirty="0" smtClean="0">
                <a:solidFill>
                  <a:schemeClr val="tx1"/>
                </a:solidFill>
                <a:latin typeface="Calibri" pitchFamily="34" charset="0"/>
                <a:cs typeface="+mn-cs"/>
              </a:rPr>
              <a:t> y </a:t>
            </a:r>
            <a:r>
              <a:rPr lang="en-US" altLang="zh-CN" sz="1200" b="1" kern="1200" baseline="0" dirty="0" err="1" smtClean="0">
                <a:solidFill>
                  <a:schemeClr val="tx1"/>
                </a:solidFill>
                <a:latin typeface="Calibri" pitchFamily="34" charset="0"/>
                <a:cs typeface="+mn-cs"/>
              </a:rPr>
              <a:t>servicios</a:t>
            </a:r>
            <a:r>
              <a:rPr lang="en-US" altLang="zh-CN" sz="1200" b="1" kern="1200" baseline="0" dirty="0" smtClean="0">
                <a:solidFill>
                  <a:schemeClr val="tx1"/>
                </a:solidFill>
                <a:latin typeface="Calibri" pitchFamily="34" charset="0"/>
                <a:cs typeface="+mn-cs"/>
              </a:rPr>
              <a:t>. </a:t>
            </a:r>
          </a:p>
          <a:p>
            <a:endParaRPr lang="en-US" altLang="zh-CN" sz="1200" b="1" kern="1200" baseline="0" dirty="0" smtClean="0">
              <a:solidFill>
                <a:schemeClr val="tx1"/>
              </a:solidFill>
              <a:latin typeface="Calibri" pitchFamily="34" charset="0"/>
              <a:cs typeface="+mn-cs"/>
            </a:endParaRPr>
          </a:p>
          <a:p>
            <a:endParaRPr lang="en-US" altLang="zh-CN" sz="1200" kern="1200" dirty="0" smtClean="0">
              <a:solidFill>
                <a:schemeClr val="tx1"/>
              </a:solidFill>
              <a:latin typeface="Calibri" pitchFamily="34" charset="0"/>
              <a:cs typeface="+mn-cs"/>
            </a:endParaRPr>
          </a:p>
        </p:txBody>
      </p:sp>
      <p:sp>
        <p:nvSpPr>
          <p:cNvPr id="4" name="灯片编号占位符 3"/>
          <p:cNvSpPr>
            <a:spLocks noGrp="1"/>
          </p:cNvSpPr>
          <p:nvPr>
            <p:ph type="sldNum" sz="quarter" idx="10"/>
          </p:nvPr>
        </p:nvSpPr>
        <p:spPr>
          <a:xfrm>
            <a:off x="3883851" y="8684827"/>
            <a:ext cx="2972548" cy="457712"/>
          </a:xfrm>
          <a:prstGeom prst="rect">
            <a:avLst/>
          </a:prstGeom>
        </p:spPr>
        <p:txBody>
          <a:bodyPr lIns="91550" tIns="45775" rIns="91550" bIns="45775"/>
          <a:lstStyle/>
          <a:p>
            <a:fld id="{E3D1208B-ABB5-48F0-93EC-79B837E3F925}" type="slidenum">
              <a:rPr lang="zh-CN" altLang="en-US" smtClean="0">
                <a:solidFill>
                  <a:prstClr val="black"/>
                </a:solidFill>
              </a:rPr>
              <a:pPr/>
              <a:t>3</a:t>
            </a:fld>
            <a:endParaRPr lang="en-US" altLang="zh-CN" dirty="0">
              <a:solidFill>
                <a:prstClr val="black"/>
              </a:solidFill>
            </a:endParaRPr>
          </a:p>
        </p:txBody>
      </p:sp>
    </p:spTree>
    <p:extLst>
      <p:ext uri="{BB962C8B-B14F-4D97-AF65-F5344CB8AC3E}">
        <p14:creationId xmlns:p14="http://schemas.microsoft.com/office/powerpoint/2010/main" val="188120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6" name="Заголовок 12"/>
          <p:cNvSpPr>
            <a:spLocks noGrp="1"/>
          </p:cNvSpPr>
          <p:nvPr>
            <p:ph type="title" hasCustomPrompt="1"/>
          </p:nvPr>
        </p:nvSpPr>
        <p:spPr>
          <a:xfrm>
            <a:off x="1187624" y="980728"/>
            <a:ext cx="6768752" cy="576064"/>
          </a:xfrm>
          <a:prstGeom prst="rect">
            <a:avLst/>
          </a:prstGeom>
        </p:spPr>
        <p:txBody>
          <a:bodyPr vert="horz" lIns="91440" tIns="45720" rIns="91440" bIns="45720" rtlCol="0" anchor="ctr">
            <a:noAutofit/>
          </a:bodyPr>
          <a:lstStyle>
            <a:lvl1pPr algn="ctr">
              <a:defRPr sz="3200" b="1">
                <a:solidFill>
                  <a:srgbClr val="902039"/>
                </a:solidFill>
              </a:defRPr>
            </a:lvl1pPr>
          </a:lstStyle>
          <a:p>
            <a:r>
              <a:rPr lang="en-US" dirty="0" smtClean="0"/>
              <a:t>T</a:t>
            </a:r>
            <a:r>
              <a:rPr lang="en-US" dirty="0" smtClean="0">
                <a:effectLst/>
              </a:rPr>
              <a:t>itle</a:t>
            </a:r>
            <a:endParaRPr lang="ru-RU" dirty="0"/>
          </a:p>
        </p:txBody>
      </p:sp>
      <p:sp>
        <p:nvSpPr>
          <p:cNvPr id="8" name="Текст 7"/>
          <p:cNvSpPr>
            <a:spLocks noGrp="1"/>
          </p:cNvSpPr>
          <p:nvPr>
            <p:ph type="body" sz="quarter" idx="10"/>
          </p:nvPr>
        </p:nvSpPr>
        <p:spPr>
          <a:xfrm>
            <a:off x="6588224" y="5877272"/>
            <a:ext cx="2448272" cy="792088"/>
          </a:xfrm>
          <a:prstGeom prst="rect">
            <a:avLst/>
          </a:prstGeom>
        </p:spPr>
        <p:txBody>
          <a:bodyPr/>
          <a:lstStyle>
            <a:lvl1pPr marL="0" indent="0" algn="ctr" eaLnBrk="1" hangingPunct="1">
              <a:defRPr sz="1000" b="1" baseline="0">
                <a:solidFill>
                  <a:schemeClr val="tx1">
                    <a:lumMod val="75000"/>
                    <a:lumOff val="25000"/>
                  </a:schemeClr>
                </a:solidFill>
              </a:defRPr>
            </a:lvl1pPr>
            <a:lvl2pPr>
              <a:defRPr sz="1600" b="1"/>
            </a:lvl2pPr>
          </a:lstStyle>
          <a:p>
            <a:pPr lvl="0"/>
            <a:endParaRPr lang="ru-RU" dirty="0" smtClean="0">
              <a:effectLst/>
            </a:endParaRPr>
          </a:p>
          <a:p>
            <a:pPr lvl="0"/>
            <a:r>
              <a:rPr lang="en-US" dirty="0" smtClean="0">
                <a:effectLst/>
              </a:rPr>
              <a:t>Contacts</a:t>
            </a:r>
            <a:endParaRPr lang="ru-RU" dirty="0" smtClean="0"/>
          </a:p>
          <a:p>
            <a:pPr lvl="0"/>
            <a:endParaRPr lang="ru-RU" dirty="0"/>
          </a:p>
        </p:txBody>
      </p:sp>
    </p:spTree>
    <p:extLst>
      <p:ext uri="{BB962C8B-B14F-4D97-AF65-F5344CB8AC3E}">
        <p14:creationId xmlns:p14="http://schemas.microsoft.com/office/powerpoint/2010/main" val="305508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361113" y="6489703"/>
            <a:ext cx="2097087" cy="455613"/>
          </a:xfrm>
          <a:prstGeom prst="rect">
            <a:avLst/>
          </a:prstGeom>
        </p:spPr>
        <p:txBody>
          <a:bodyPr/>
          <a:lstStyle>
            <a:lvl1pPr>
              <a:defRPr>
                <a:ea typeface="宋体" charset="-122"/>
              </a:defRPr>
            </a:lvl1pPr>
          </a:lstStyle>
          <a:p>
            <a:pPr>
              <a:defRPr/>
            </a:pPr>
            <a:r>
              <a:rPr lang="de-DE" altLang="zh-CN">
                <a:solidFill>
                  <a:srgbClr val="000000"/>
                </a:solidFill>
              </a:rPr>
              <a:t>Page </a:t>
            </a:r>
            <a:fld id="{37EB2DC9-7A4D-4849-82F7-C6635D3B5FFA}" type="slidenum">
              <a:rPr lang="de-DE" altLang="zh-CN">
                <a:solidFill>
                  <a:srgbClr val="000000"/>
                </a:solidFill>
              </a:rPr>
              <a:pPr>
                <a:defRPr/>
              </a:pPr>
              <a:t>‹Nº›</a:t>
            </a:fld>
            <a:endParaRPr lang="en-GB" altLang="zh-CN">
              <a:solidFill>
                <a:srgbClr val="000000"/>
              </a:solidFill>
            </a:endParaRPr>
          </a:p>
        </p:txBody>
      </p:sp>
    </p:spTree>
    <p:extLst>
      <p:ext uri="{BB962C8B-B14F-4D97-AF65-F5344CB8AC3E}">
        <p14:creationId xmlns:p14="http://schemas.microsoft.com/office/powerpoint/2010/main" val="362571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внутренний_слайд">
    <p:spTree>
      <p:nvGrpSpPr>
        <p:cNvPr id="1" name=""/>
        <p:cNvGrpSpPr/>
        <p:nvPr/>
      </p:nvGrpSpPr>
      <p:grpSpPr>
        <a:xfrm>
          <a:off x="0" y="0"/>
          <a:ext cx="0" cy="0"/>
          <a:chOff x="0" y="0"/>
          <a:chExt cx="0" cy="0"/>
        </a:xfrm>
      </p:grpSpPr>
      <p:sp>
        <p:nvSpPr>
          <p:cNvPr id="4" name="Заголовок 8"/>
          <p:cNvSpPr>
            <a:spLocks noGrp="1"/>
          </p:cNvSpPr>
          <p:nvPr>
            <p:ph type="title" hasCustomPrompt="1"/>
          </p:nvPr>
        </p:nvSpPr>
        <p:spPr>
          <a:xfrm>
            <a:off x="251520" y="188640"/>
            <a:ext cx="6552728" cy="576064"/>
          </a:xfrm>
          <a:prstGeom prst="rect">
            <a:avLst/>
          </a:prstGeom>
        </p:spPr>
        <p:txBody>
          <a:bodyPr>
            <a:normAutofit/>
          </a:bodyPr>
          <a:lstStyle>
            <a:lvl1pPr>
              <a:defRPr sz="2800" b="1">
                <a:solidFill>
                  <a:srgbClr val="902039"/>
                </a:solidFill>
              </a:defRPr>
            </a:lvl1pPr>
          </a:lstStyle>
          <a:p>
            <a:r>
              <a:rPr lang="en-US" dirty="0" smtClean="0"/>
              <a:t>T</a:t>
            </a:r>
            <a:r>
              <a:rPr lang="en-US" dirty="0" smtClean="0">
                <a:effectLst/>
              </a:rPr>
              <a:t>itle</a:t>
            </a:r>
            <a:endParaRPr lang="ru-RU" dirty="0"/>
          </a:p>
        </p:txBody>
      </p:sp>
      <p:sp>
        <p:nvSpPr>
          <p:cNvPr id="7" name="Текст 10"/>
          <p:cNvSpPr>
            <a:spLocks noGrp="1"/>
          </p:cNvSpPr>
          <p:nvPr>
            <p:ph type="body" sz="quarter" idx="10" hasCustomPrompt="1"/>
          </p:nvPr>
        </p:nvSpPr>
        <p:spPr>
          <a:xfrm>
            <a:off x="251520" y="980728"/>
            <a:ext cx="8784976" cy="5256584"/>
          </a:xfrm>
          <a:prstGeom prst="rect">
            <a:avLst/>
          </a:prstGeom>
        </p:spPr>
        <p:txBody>
          <a:bodyPr/>
          <a:lstStyle>
            <a:lvl1pPr marL="342000" indent="-342000" algn="just">
              <a:lnSpc>
                <a:spcPct val="80000"/>
              </a:lnSpc>
              <a:spcBef>
                <a:spcPts val="400"/>
              </a:spcBef>
              <a:buClr>
                <a:srgbClr val="A81733"/>
              </a:buClr>
              <a:buFontTx/>
              <a:buBlip>
                <a:blip r:embed="rId2"/>
              </a:buBlip>
              <a:defRPr>
                <a:solidFill>
                  <a:schemeClr val="tx1"/>
                </a:solidFill>
              </a:defRPr>
            </a:lvl1pPr>
            <a:lvl2pPr marL="342000" indent="-342000">
              <a:lnSpc>
                <a:spcPct val="80000"/>
              </a:lnSpc>
              <a:spcBef>
                <a:spcPts val="400"/>
              </a:spcBef>
              <a:buClr>
                <a:srgbClr val="A81700"/>
              </a:buClr>
              <a:buFontTx/>
              <a:buBlip>
                <a:blip r:embed="rId2"/>
              </a:buBlip>
              <a:defRPr sz="2400">
                <a:solidFill>
                  <a:schemeClr val="tx1"/>
                </a:solidFill>
              </a:defRPr>
            </a:lvl2pPr>
            <a:lvl3pPr marL="1087200" indent="-228600">
              <a:lnSpc>
                <a:spcPct val="80000"/>
              </a:lnSpc>
              <a:buClr>
                <a:srgbClr val="A81733"/>
              </a:buClr>
              <a:buFontTx/>
              <a:buBlip>
                <a:blip r:embed="rId3"/>
              </a:buBlip>
              <a:defRPr b="0">
                <a:solidFill>
                  <a:schemeClr val="tx1"/>
                </a:solidFill>
              </a:defRPr>
            </a:lvl3pPr>
            <a:lvl4pPr marL="1600200" indent="-228600">
              <a:buClr>
                <a:srgbClr val="A81700"/>
              </a:buClr>
              <a:buFontTx/>
              <a:buBlip>
                <a:blip r:embed="rId4"/>
              </a:buBlip>
              <a:defRPr>
                <a:solidFill>
                  <a:schemeClr val="tx1"/>
                </a:solidFill>
              </a:defRPr>
            </a:lvl4pPr>
            <a:lvl5pPr>
              <a:defRPr>
                <a:solidFill>
                  <a:schemeClr val="tx1"/>
                </a:solidFill>
              </a:defRPr>
            </a:lvl5pPr>
          </a:lstStyle>
          <a:p>
            <a:pPr lvl="0"/>
            <a:r>
              <a:rPr lang="en-US" dirty="0" smtClean="0"/>
              <a:t>Text</a:t>
            </a:r>
            <a:endParaRPr lang="ru-RU" dirty="0" smtClean="0"/>
          </a:p>
          <a:p>
            <a:pPr lvl="2"/>
            <a:r>
              <a:rPr lang="en-US" dirty="0" smtClean="0"/>
              <a:t>Text</a:t>
            </a:r>
            <a:endParaRPr lang="ru-RU" dirty="0" smtClean="0"/>
          </a:p>
          <a:p>
            <a:pPr lvl="3"/>
            <a:r>
              <a:rPr lang="en-US" dirty="0" smtClean="0"/>
              <a:t>Text</a:t>
            </a:r>
            <a:endParaRPr lang="ru-RU" dirty="0" smtClean="0"/>
          </a:p>
          <a:p>
            <a:pPr lvl="2"/>
            <a:endParaRPr lang="ru-RU" dirty="0" smtClean="0"/>
          </a:p>
          <a:p>
            <a:pPr lvl="0"/>
            <a:endParaRPr lang="ru-RU" dirty="0" smtClean="0"/>
          </a:p>
        </p:txBody>
      </p:sp>
    </p:spTree>
    <p:extLst>
      <p:ext uri="{BB962C8B-B14F-4D97-AF65-F5344CB8AC3E}">
        <p14:creationId xmlns:p14="http://schemas.microsoft.com/office/powerpoint/2010/main" val="269134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нутренний_слайд">
    <p:spTree>
      <p:nvGrpSpPr>
        <p:cNvPr id="1" name=""/>
        <p:cNvGrpSpPr/>
        <p:nvPr/>
      </p:nvGrpSpPr>
      <p:grpSpPr>
        <a:xfrm>
          <a:off x="0" y="0"/>
          <a:ext cx="0" cy="0"/>
          <a:chOff x="0" y="0"/>
          <a:chExt cx="0" cy="0"/>
        </a:xfrm>
      </p:grpSpPr>
      <p:sp>
        <p:nvSpPr>
          <p:cNvPr id="4" name="Заголовок 8"/>
          <p:cNvSpPr>
            <a:spLocks noGrp="1"/>
          </p:cNvSpPr>
          <p:nvPr>
            <p:ph type="title" hasCustomPrompt="1"/>
          </p:nvPr>
        </p:nvSpPr>
        <p:spPr>
          <a:xfrm>
            <a:off x="251520" y="188640"/>
            <a:ext cx="6552728" cy="576064"/>
          </a:xfrm>
          <a:prstGeom prst="rect">
            <a:avLst/>
          </a:prstGeom>
        </p:spPr>
        <p:txBody>
          <a:bodyPr>
            <a:normAutofit/>
          </a:bodyPr>
          <a:lstStyle>
            <a:lvl1pPr>
              <a:defRPr sz="2800" b="1">
                <a:solidFill>
                  <a:srgbClr val="902039"/>
                </a:solidFill>
              </a:defRPr>
            </a:lvl1pPr>
          </a:lstStyle>
          <a:p>
            <a:r>
              <a:rPr lang="en-US" dirty="0" smtClean="0"/>
              <a:t>T</a:t>
            </a:r>
            <a:r>
              <a:rPr lang="en-US" dirty="0" smtClean="0">
                <a:effectLst/>
              </a:rPr>
              <a:t>itle</a:t>
            </a:r>
            <a:endParaRPr lang="ru-RU" dirty="0"/>
          </a:p>
        </p:txBody>
      </p:sp>
      <p:sp>
        <p:nvSpPr>
          <p:cNvPr id="5" name="Текст 10"/>
          <p:cNvSpPr>
            <a:spLocks noGrp="1"/>
          </p:cNvSpPr>
          <p:nvPr>
            <p:ph type="body" sz="quarter" idx="10" hasCustomPrompt="1"/>
          </p:nvPr>
        </p:nvSpPr>
        <p:spPr>
          <a:xfrm>
            <a:off x="251520" y="980728"/>
            <a:ext cx="8784976" cy="5256584"/>
          </a:xfrm>
          <a:prstGeom prst="rect">
            <a:avLst/>
          </a:prstGeom>
        </p:spPr>
        <p:txBody>
          <a:bodyPr/>
          <a:lstStyle>
            <a:lvl1pPr marL="342000" indent="-342000" algn="just">
              <a:lnSpc>
                <a:spcPct val="80000"/>
              </a:lnSpc>
              <a:spcBef>
                <a:spcPts val="400"/>
              </a:spcBef>
              <a:buClr>
                <a:srgbClr val="A81733"/>
              </a:buClr>
              <a:buFont typeface="Wingdings" pitchFamily="2" charset="2"/>
              <a:buChar char="§"/>
              <a:defRPr>
                <a:solidFill>
                  <a:schemeClr val="tx1"/>
                </a:solidFill>
              </a:defRPr>
            </a:lvl1pPr>
            <a:lvl2pPr marL="342000" indent="-342000">
              <a:lnSpc>
                <a:spcPct val="80000"/>
              </a:lnSpc>
              <a:spcBef>
                <a:spcPts val="400"/>
              </a:spcBef>
              <a:buClr>
                <a:srgbClr val="A81700"/>
              </a:buClr>
              <a:buFont typeface="Wingdings" pitchFamily="2" charset="2"/>
              <a:buChar char="§"/>
              <a:defRPr sz="2400">
                <a:solidFill>
                  <a:schemeClr val="tx1"/>
                </a:solidFill>
              </a:defRPr>
            </a:lvl2pPr>
            <a:lvl3pPr marL="1087200" indent="-228600">
              <a:lnSpc>
                <a:spcPct val="80000"/>
              </a:lnSpc>
              <a:buClr>
                <a:srgbClr val="A81733"/>
              </a:buClr>
              <a:buFont typeface="Wingdings" pitchFamily="2" charset="2"/>
              <a:buChar char="§"/>
              <a:defRPr b="0">
                <a:solidFill>
                  <a:schemeClr val="tx1"/>
                </a:solidFill>
              </a:defRPr>
            </a:lvl3pPr>
            <a:lvl4pPr marL="1600200" indent="-228600">
              <a:buClr>
                <a:srgbClr val="A81700"/>
              </a:buClr>
              <a:buFont typeface="Wingdings" pitchFamily="2" charset="2"/>
              <a:buChar char="§"/>
              <a:defRPr>
                <a:solidFill>
                  <a:schemeClr val="tx1"/>
                </a:solidFill>
              </a:defRPr>
            </a:lvl4pPr>
            <a:lvl5pPr>
              <a:defRPr>
                <a:solidFill>
                  <a:schemeClr val="tx1"/>
                </a:solidFill>
              </a:defRPr>
            </a:lvl5pPr>
          </a:lstStyle>
          <a:p>
            <a:pPr lvl="0"/>
            <a:r>
              <a:rPr lang="en-US" dirty="0" smtClean="0"/>
              <a:t>Text</a:t>
            </a:r>
            <a:endParaRPr lang="ru-RU" dirty="0" smtClean="0"/>
          </a:p>
          <a:p>
            <a:pPr lvl="2"/>
            <a:r>
              <a:rPr lang="en-US" dirty="0" smtClean="0"/>
              <a:t>Text</a:t>
            </a:r>
            <a:endParaRPr lang="ru-RU" dirty="0" smtClean="0"/>
          </a:p>
          <a:p>
            <a:pPr lvl="3"/>
            <a:r>
              <a:rPr lang="en-US" dirty="0" smtClean="0"/>
              <a:t>Text</a:t>
            </a:r>
            <a:endParaRPr lang="ru-RU" dirty="0" smtClean="0"/>
          </a:p>
          <a:p>
            <a:pPr lvl="2"/>
            <a:endParaRPr lang="ru-RU" dirty="0" smtClean="0"/>
          </a:p>
          <a:p>
            <a:pPr lvl="1"/>
            <a:endParaRPr lang="ru-RU" dirty="0" smtClean="0"/>
          </a:p>
          <a:p>
            <a:pPr lvl="0"/>
            <a:endParaRPr lang="ru-RU" dirty="0" smtClean="0"/>
          </a:p>
        </p:txBody>
      </p:sp>
    </p:spTree>
    <p:extLst>
      <p:ext uri="{BB962C8B-B14F-4D97-AF65-F5344CB8AC3E}">
        <p14:creationId xmlns:p14="http://schemas.microsoft.com/office/powerpoint/2010/main" val="326851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внутренний_слайд">
    <p:spTree>
      <p:nvGrpSpPr>
        <p:cNvPr id="1" name=""/>
        <p:cNvGrpSpPr/>
        <p:nvPr/>
      </p:nvGrpSpPr>
      <p:grpSpPr>
        <a:xfrm>
          <a:off x="0" y="0"/>
          <a:ext cx="0" cy="0"/>
          <a:chOff x="0" y="0"/>
          <a:chExt cx="0" cy="0"/>
        </a:xfrm>
      </p:grpSpPr>
      <p:sp>
        <p:nvSpPr>
          <p:cNvPr id="7" name="Текст 6"/>
          <p:cNvSpPr>
            <a:spLocks noGrp="1"/>
          </p:cNvSpPr>
          <p:nvPr>
            <p:ph type="body" sz="quarter" idx="10" hasCustomPrompt="1"/>
          </p:nvPr>
        </p:nvSpPr>
        <p:spPr>
          <a:xfrm>
            <a:off x="611188" y="549275"/>
            <a:ext cx="4032250" cy="1439863"/>
          </a:xfrm>
          <a:prstGeom prst="rect">
            <a:avLst/>
          </a:prstGeom>
        </p:spPr>
        <p:txBody>
          <a:bodyPr/>
          <a:lstStyle>
            <a:lvl1pPr marL="0" indent="0">
              <a:buNone/>
              <a:defRPr/>
            </a:lvl1pPr>
          </a:lstStyle>
          <a:p>
            <a:pPr lvl="0"/>
            <a:r>
              <a:rPr lang="en-US" dirty="0" smtClean="0"/>
              <a:t>Text</a:t>
            </a:r>
            <a:endParaRPr lang="ru-RU" dirty="0" smtClean="0"/>
          </a:p>
        </p:txBody>
      </p:sp>
    </p:spTree>
    <p:extLst>
      <p:ext uri="{BB962C8B-B14F-4D97-AF65-F5344CB8AC3E}">
        <p14:creationId xmlns:p14="http://schemas.microsoft.com/office/powerpoint/2010/main" val="412522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внутренний_слайд">
    <p:spTree>
      <p:nvGrpSpPr>
        <p:cNvPr id="1" name=""/>
        <p:cNvGrpSpPr/>
        <p:nvPr/>
      </p:nvGrpSpPr>
      <p:grpSpPr>
        <a:xfrm>
          <a:off x="0" y="0"/>
          <a:ext cx="0" cy="0"/>
          <a:chOff x="0" y="0"/>
          <a:chExt cx="0" cy="0"/>
        </a:xfrm>
      </p:grpSpPr>
      <p:sp>
        <p:nvSpPr>
          <p:cNvPr id="4" name="Заголовок 8"/>
          <p:cNvSpPr>
            <a:spLocks noGrp="1"/>
          </p:cNvSpPr>
          <p:nvPr>
            <p:ph type="title" hasCustomPrompt="1"/>
          </p:nvPr>
        </p:nvSpPr>
        <p:spPr>
          <a:xfrm>
            <a:off x="251520" y="188640"/>
            <a:ext cx="6552728" cy="576064"/>
          </a:xfrm>
          <a:prstGeom prst="rect">
            <a:avLst/>
          </a:prstGeom>
        </p:spPr>
        <p:txBody>
          <a:bodyPr>
            <a:normAutofit/>
          </a:bodyPr>
          <a:lstStyle>
            <a:lvl1pPr>
              <a:defRPr sz="2800" b="1">
                <a:solidFill>
                  <a:srgbClr val="902039"/>
                </a:solidFill>
              </a:defRPr>
            </a:lvl1pPr>
          </a:lstStyle>
          <a:p>
            <a:r>
              <a:rPr lang="en-US" dirty="0" smtClean="0"/>
              <a:t>T</a:t>
            </a:r>
            <a:r>
              <a:rPr lang="en-US" dirty="0" smtClean="0">
                <a:effectLst/>
              </a:rPr>
              <a:t>itle</a:t>
            </a:r>
            <a:endParaRPr lang="ru-RU" dirty="0"/>
          </a:p>
        </p:txBody>
      </p:sp>
      <p:sp>
        <p:nvSpPr>
          <p:cNvPr id="7" name="Текст 10"/>
          <p:cNvSpPr>
            <a:spLocks noGrp="1"/>
          </p:cNvSpPr>
          <p:nvPr>
            <p:ph type="body" sz="quarter" idx="10" hasCustomPrompt="1"/>
          </p:nvPr>
        </p:nvSpPr>
        <p:spPr>
          <a:xfrm>
            <a:off x="251520" y="980728"/>
            <a:ext cx="8784976" cy="5256584"/>
          </a:xfrm>
          <a:prstGeom prst="rect">
            <a:avLst/>
          </a:prstGeom>
        </p:spPr>
        <p:txBody>
          <a:bodyPr/>
          <a:lstStyle>
            <a:lvl1pPr marL="342000" indent="-342000" algn="just">
              <a:lnSpc>
                <a:spcPct val="80000"/>
              </a:lnSpc>
              <a:spcBef>
                <a:spcPts val="400"/>
              </a:spcBef>
              <a:buClr>
                <a:srgbClr val="A81733"/>
              </a:buClr>
              <a:buFontTx/>
              <a:buBlip>
                <a:blip r:embed="rId2"/>
              </a:buBlip>
              <a:defRPr>
                <a:solidFill>
                  <a:schemeClr val="tx1"/>
                </a:solidFill>
              </a:defRPr>
            </a:lvl1pPr>
            <a:lvl2pPr marL="342000" indent="-342000">
              <a:lnSpc>
                <a:spcPct val="80000"/>
              </a:lnSpc>
              <a:spcBef>
                <a:spcPts val="400"/>
              </a:spcBef>
              <a:buClr>
                <a:srgbClr val="A81700"/>
              </a:buClr>
              <a:buFontTx/>
              <a:buBlip>
                <a:blip r:embed="rId2"/>
              </a:buBlip>
              <a:defRPr sz="2400">
                <a:solidFill>
                  <a:schemeClr val="tx1"/>
                </a:solidFill>
              </a:defRPr>
            </a:lvl2pPr>
            <a:lvl3pPr marL="1087200" indent="-228600">
              <a:lnSpc>
                <a:spcPct val="80000"/>
              </a:lnSpc>
              <a:buClr>
                <a:srgbClr val="A81733"/>
              </a:buClr>
              <a:buFontTx/>
              <a:buBlip>
                <a:blip r:embed="rId3"/>
              </a:buBlip>
              <a:defRPr b="0">
                <a:solidFill>
                  <a:schemeClr val="tx1"/>
                </a:solidFill>
              </a:defRPr>
            </a:lvl3pPr>
            <a:lvl4pPr marL="1600200" indent="-228600">
              <a:buClr>
                <a:srgbClr val="A81700"/>
              </a:buClr>
              <a:buFontTx/>
              <a:buBlip>
                <a:blip r:embed="rId4"/>
              </a:buBlip>
              <a:defRPr>
                <a:solidFill>
                  <a:schemeClr val="tx1"/>
                </a:solidFill>
              </a:defRPr>
            </a:lvl4pPr>
            <a:lvl5pPr>
              <a:defRPr>
                <a:solidFill>
                  <a:schemeClr val="tx1"/>
                </a:solidFill>
              </a:defRPr>
            </a:lvl5pPr>
          </a:lstStyle>
          <a:p>
            <a:pPr lvl="0"/>
            <a:r>
              <a:rPr lang="en-US" dirty="0" smtClean="0"/>
              <a:t>Text</a:t>
            </a:r>
            <a:endParaRPr lang="ru-RU" dirty="0" smtClean="0"/>
          </a:p>
          <a:p>
            <a:pPr lvl="2"/>
            <a:r>
              <a:rPr lang="en-US" dirty="0" smtClean="0"/>
              <a:t>Text</a:t>
            </a:r>
            <a:endParaRPr lang="ru-RU" dirty="0" smtClean="0"/>
          </a:p>
          <a:p>
            <a:pPr lvl="3"/>
            <a:r>
              <a:rPr lang="en-US" dirty="0" smtClean="0"/>
              <a:t>Text</a:t>
            </a:r>
            <a:endParaRPr lang="ru-RU" dirty="0" smtClean="0"/>
          </a:p>
          <a:p>
            <a:pPr lvl="2"/>
            <a:endParaRPr lang="ru-RU" dirty="0" smtClean="0"/>
          </a:p>
          <a:p>
            <a:pPr lvl="0"/>
            <a:endParaRPr lang="ru-RU" dirty="0" smtClean="0"/>
          </a:p>
        </p:txBody>
      </p:sp>
    </p:spTree>
    <p:extLst>
      <p:ext uri="{BB962C8B-B14F-4D97-AF65-F5344CB8AC3E}">
        <p14:creationId xmlns:p14="http://schemas.microsoft.com/office/powerpoint/2010/main" val="25000238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внутренний_слайд">
    <p:spTree>
      <p:nvGrpSpPr>
        <p:cNvPr id="1" name=""/>
        <p:cNvGrpSpPr/>
        <p:nvPr/>
      </p:nvGrpSpPr>
      <p:grpSpPr>
        <a:xfrm>
          <a:off x="0" y="0"/>
          <a:ext cx="0" cy="0"/>
          <a:chOff x="0" y="0"/>
          <a:chExt cx="0" cy="0"/>
        </a:xfrm>
      </p:grpSpPr>
      <p:sp>
        <p:nvSpPr>
          <p:cNvPr id="4" name="Заголовок 8"/>
          <p:cNvSpPr>
            <a:spLocks noGrp="1"/>
          </p:cNvSpPr>
          <p:nvPr>
            <p:ph type="title" hasCustomPrompt="1"/>
          </p:nvPr>
        </p:nvSpPr>
        <p:spPr>
          <a:xfrm>
            <a:off x="251520" y="188640"/>
            <a:ext cx="6552728" cy="576064"/>
          </a:xfrm>
          <a:prstGeom prst="rect">
            <a:avLst/>
          </a:prstGeom>
        </p:spPr>
        <p:txBody>
          <a:bodyPr>
            <a:normAutofit/>
          </a:bodyPr>
          <a:lstStyle>
            <a:lvl1pPr>
              <a:defRPr sz="2800" b="1">
                <a:solidFill>
                  <a:srgbClr val="902039"/>
                </a:solidFill>
              </a:defRPr>
            </a:lvl1pPr>
          </a:lstStyle>
          <a:p>
            <a:r>
              <a:rPr lang="en-US" dirty="0" smtClean="0"/>
              <a:t>T</a:t>
            </a:r>
            <a:r>
              <a:rPr lang="en-US" dirty="0" smtClean="0">
                <a:effectLst/>
              </a:rPr>
              <a:t>itle</a:t>
            </a:r>
            <a:endParaRPr lang="ru-RU" dirty="0"/>
          </a:p>
        </p:txBody>
      </p:sp>
      <p:sp>
        <p:nvSpPr>
          <p:cNvPr id="5" name="Текст 10"/>
          <p:cNvSpPr>
            <a:spLocks noGrp="1"/>
          </p:cNvSpPr>
          <p:nvPr>
            <p:ph type="body" sz="quarter" idx="10" hasCustomPrompt="1"/>
          </p:nvPr>
        </p:nvSpPr>
        <p:spPr>
          <a:xfrm>
            <a:off x="251520" y="980728"/>
            <a:ext cx="8784976" cy="5256584"/>
          </a:xfrm>
          <a:prstGeom prst="rect">
            <a:avLst/>
          </a:prstGeom>
        </p:spPr>
        <p:txBody>
          <a:bodyPr/>
          <a:lstStyle>
            <a:lvl1pPr marL="342000" indent="-342000" algn="just">
              <a:lnSpc>
                <a:spcPct val="80000"/>
              </a:lnSpc>
              <a:spcBef>
                <a:spcPts val="400"/>
              </a:spcBef>
              <a:buClr>
                <a:srgbClr val="A81733"/>
              </a:buClr>
              <a:buFont typeface="Wingdings" pitchFamily="2" charset="2"/>
              <a:buChar char="§"/>
              <a:defRPr>
                <a:solidFill>
                  <a:schemeClr val="tx1"/>
                </a:solidFill>
              </a:defRPr>
            </a:lvl1pPr>
            <a:lvl2pPr marL="342000" indent="-342000">
              <a:lnSpc>
                <a:spcPct val="80000"/>
              </a:lnSpc>
              <a:spcBef>
                <a:spcPts val="400"/>
              </a:spcBef>
              <a:buClr>
                <a:srgbClr val="A81700"/>
              </a:buClr>
              <a:buFont typeface="Wingdings" pitchFamily="2" charset="2"/>
              <a:buChar char="§"/>
              <a:defRPr sz="2400">
                <a:solidFill>
                  <a:schemeClr val="tx1"/>
                </a:solidFill>
              </a:defRPr>
            </a:lvl2pPr>
            <a:lvl3pPr marL="1087200" indent="-228600">
              <a:lnSpc>
                <a:spcPct val="80000"/>
              </a:lnSpc>
              <a:buClr>
                <a:srgbClr val="A81733"/>
              </a:buClr>
              <a:buFont typeface="Wingdings" pitchFamily="2" charset="2"/>
              <a:buChar char="§"/>
              <a:defRPr b="0">
                <a:solidFill>
                  <a:schemeClr val="tx1"/>
                </a:solidFill>
              </a:defRPr>
            </a:lvl3pPr>
            <a:lvl4pPr marL="1600200" indent="-228600">
              <a:buClr>
                <a:srgbClr val="A81700"/>
              </a:buClr>
              <a:buFont typeface="Wingdings" pitchFamily="2" charset="2"/>
              <a:buChar char="§"/>
              <a:defRPr>
                <a:solidFill>
                  <a:schemeClr val="tx1"/>
                </a:solidFill>
              </a:defRPr>
            </a:lvl4pPr>
            <a:lvl5pPr>
              <a:defRPr>
                <a:solidFill>
                  <a:schemeClr val="tx1"/>
                </a:solidFill>
              </a:defRPr>
            </a:lvl5pPr>
          </a:lstStyle>
          <a:p>
            <a:pPr lvl="0"/>
            <a:r>
              <a:rPr lang="en-US" dirty="0" smtClean="0"/>
              <a:t>Text</a:t>
            </a:r>
            <a:endParaRPr lang="ru-RU" dirty="0" smtClean="0"/>
          </a:p>
          <a:p>
            <a:pPr lvl="2"/>
            <a:r>
              <a:rPr lang="en-US" dirty="0" smtClean="0"/>
              <a:t>Text</a:t>
            </a:r>
            <a:endParaRPr lang="ru-RU" dirty="0" smtClean="0"/>
          </a:p>
          <a:p>
            <a:pPr lvl="3"/>
            <a:r>
              <a:rPr lang="en-US" dirty="0" smtClean="0"/>
              <a:t>Text</a:t>
            </a:r>
            <a:endParaRPr lang="ru-RU" dirty="0" smtClean="0"/>
          </a:p>
          <a:p>
            <a:pPr lvl="2"/>
            <a:endParaRPr lang="ru-RU" dirty="0" smtClean="0"/>
          </a:p>
          <a:p>
            <a:pPr lvl="1"/>
            <a:endParaRPr lang="ru-RU" dirty="0" smtClean="0"/>
          </a:p>
          <a:p>
            <a:pPr lvl="0"/>
            <a:endParaRPr lang="ru-RU" dirty="0" smtClean="0"/>
          </a:p>
        </p:txBody>
      </p:sp>
    </p:spTree>
    <p:extLst>
      <p:ext uri="{BB962C8B-B14F-4D97-AF65-F5344CB8AC3E}">
        <p14:creationId xmlns:p14="http://schemas.microsoft.com/office/powerpoint/2010/main" val="39594511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6" name="Заголовок 12"/>
          <p:cNvSpPr>
            <a:spLocks noGrp="1"/>
          </p:cNvSpPr>
          <p:nvPr>
            <p:ph type="title" hasCustomPrompt="1"/>
          </p:nvPr>
        </p:nvSpPr>
        <p:spPr>
          <a:xfrm>
            <a:off x="899592" y="260648"/>
            <a:ext cx="6768752" cy="576064"/>
          </a:xfrm>
          <a:prstGeom prst="rect">
            <a:avLst/>
          </a:prstGeom>
        </p:spPr>
        <p:txBody>
          <a:bodyPr vert="horz" lIns="91440" tIns="45720" rIns="91440" bIns="45720" rtlCol="0" anchor="ctr">
            <a:noAutofit/>
          </a:bodyPr>
          <a:lstStyle>
            <a:lvl1pPr algn="ctr">
              <a:defRPr sz="3200" b="1">
                <a:solidFill>
                  <a:srgbClr val="902039"/>
                </a:solidFill>
              </a:defRPr>
            </a:lvl1pPr>
          </a:lstStyle>
          <a:p>
            <a:r>
              <a:rPr lang="en-US" dirty="0" smtClean="0"/>
              <a:t>T</a:t>
            </a:r>
            <a:r>
              <a:rPr lang="en-US" dirty="0" smtClean="0">
                <a:effectLst/>
              </a:rPr>
              <a:t>itle</a:t>
            </a:r>
            <a:endParaRPr lang="ru-RU" dirty="0"/>
          </a:p>
        </p:txBody>
      </p:sp>
      <p:sp>
        <p:nvSpPr>
          <p:cNvPr id="8" name="Текст 7"/>
          <p:cNvSpPr>
            <a:spLocks noGrp="1"/>
          </p:cNvSpPr>
          <p:nvPr>
            <p:ph type="body" sz="quarter" idx="10"/>
          </p:nvPr>
        </p:nvSpPr>
        <p:spPr>
          <a:xfrm>
            <a:off x="6588224" y="5877272"/>
            <a:ext cx="2448272" cy="792088"/>
          </a:xfrm>
          <a:prstGeom prst="rect">
            <a:avLst/>
          </a:prstGeom>
        </p:spPr>
        <p:txBody>
          <a:bodyPr/>
          <a:lstStyle>
            <a:lvl1pPr marL="0" indent="0" algn="ctr" eaLnBrk="1" hangingPunct="1">
              <a:defRPr sz="1000" b="1" baseline="0">
                <a:solidFill>
                  <a:schemeClr val="tx1">
                    <a:lumMod val="75000"/>
                    <a:lumOff val="25000"/>
                  </a:schemeClr>
                </a:solidFill>
              </a:defRPr>
            </a:lvl1pPr>
            <a:lvl2pPr>
              <a:defRPr sz="1600" b="1"/>
            </a:lvl2pPr>
          </a:lstStyle>
          <a:p>
            <a:pPr lvl="0"/>
            <a:endParaRPr lang="ru-RU" dirty="0" smtClean="0">
              <a:effectLst/>
            </a:endParaRPr>
          </a:p>
          <a:p>
            <a:pPr lvl="0"/>
            <a:r>
              <a:rPr lang="en-US" dirty="0" smtClean="0">
                <a:effectLst/>
              </a:rPr>
              <a:t>Contacts</a:t>
            </a:r>
            <a:endParaRPr lang="ru-RU" dirty="0" smtClean="0"/>
          </a:p>
          <a:p>
            <a:pPr lvl="0"/>
            <a:endParaRPr lang="ru-RU" dirty="0"/>
          </a:p>
        </p:txBody>
      </p:sp>
    </p:spTree>
    <p:extLst>
      <p:ext uri="{BB962C8B-B14F-4D97-AF65-F5344CB8AC3E}">
        <p14:creationId xmlns:p14="http://schemas.microsoft.com/office/powerpoint/2010/main" val="128168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855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2" name="图片 59" descr="地球.jpg"/>
          <p:cNvPicPr>
            <a:picLocks noChangeAspect="1"/>
          </p:cNvPicPr>
          <p:nvPr userDrawn="1"/>
        </p:nvPicPr>
        <p:blipFill>
          <a:blip r:embed="rId2" cstate="screen"/>
          <a:srcRect/>
          <a:stretch>
            <a:fillRect/>
          </a:stretch>
        </p:blipFill>
        <p:spPr bwMode="auto">
          <a:xfrm>
            <a:off x="2087826" y="0"/>
            <a:ext cx="7056187" cy="6856412"/>
          </a:xfrm>
          <a:prstGeom prst="rect">
            <a:avLst/>
          </a:prstGeom>
          <a:noFill/>
          <a:ln w="9525">
            <a:noFill/>
            <a:miter lim="800000"/>
            <a:headEnd/>
            <a:tailEnd/>
          </a:ln>
        </p:spPr>
      </p:pic>
      <p:pic>
        <p:nvPicPr>
          <p:cNvPr id="3" name="Picture 77" descr="Logo"/>
          <p:cNvPicPr>
            <a:picLocks noChangeAspect="1" noChangeArrowheads="1"/>
          </p:cNvPicPr>
          <p:nvPr userDrawn="1"/>
        </p:nvPicPr>
        <p:blipFill>
          <a:blip r:embed="rId3" cstate="screen"/>
          <a:srcRect/>
          <a:stretch>
            <a:fillRect/>
          </a:stretch>
        </p:blipFill>
        <p:spPr bwMode="auto">
          <a:xfrm>
            <a:off x="8034639" y="5735923"/>
            <a:ext cx="529691" cy="704687"/>
          </a:xfrm>
          <a:prstGeom prst="rect">
            <a:avLst/>
          </a:prstGeom>
          <a:noFill/>
          <a:ln w="9525">
            <a:noFill/>
            <a:miter lim="800000"/>
            <a:headEnd/>
            <a:tailEnd/>
          </a:ln>
        </p:spPr>
      </p:pic>
      <p:sp>
        <p:nvSpPr>
          <p:cNvPr id="4" name="Text Box 5"/>
          <p:cNvSpPr txBox="1">
            <a:spLocks noChangeArrowheads="1"/>
          </p:cNvSpPr>
          <p:nvPr userDrawn="1"/>
        </p:nvSpPr>
        <p:spPr bwMode="auto">
          <a:xfrm>
            <a:off x="3582850" y="6229522"/>
            <a:ext cx="1521548" cy="150041"/>
          </a:xfrm>
          <a:prstGeom prst="rect">
            <a:avLst/>
          </a:prstGeom>
          <a:noFill/>
          <a:ln>
            <a:noFill/>
          </a:ln>
          <a:extLst/>
        </p:spPr>
        <p:txBody>
          <a:bodyPr wrap="none" lIns="0" tIns="0" rIns="68558"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75" dirty="0" smtClean="0">
                <a:solidFill>
                  <a:prstClr val="black"/>
                </a:solidFill>
                <a:latin typeface="FrutigerNext LT Bold" pitchFamily="34" charset="0"/>
                <a:ea typeface="MS PGothic" pitchFamily="34" charset="-128"/>
              </a:rPr>
              <a:t>HUAWEI CONFIDENTIAL</a:t>
            </a:r>
          </a:p>
        </p:txBody>
      </p:sp>
      <p:sp>
        <p:nvSpPr>
          <p:cNvPr id="5" name="Rectangle 61"/>
          <p:cNvSpPr>
            <a:spLocks noChangeArrowheads="1"/>
          </p:cNvSpPr>
          <p:nvPr userDrawn="1"/>
        </p:nvSpPr>
        <p:spPr bwMode="auto">
          <a:xfrm>
            <a:off x="9199945" y="1280817"/>
            <a:ext cx="1095090" cy="1430006"/>
          </a:xfrm>
          <a:prstGeom prst="rect">
            <a:avLst/>
          </a:prstGeom>
          <a:noFill/>
          <a:ln w="9525">
            <a:noFill/>
            <a:miter lim="800000"/>
            <a:headEnd/>
            <a:tailEnd/>
          </a:ln>
          <a:effectLst/>
        </p:spPr>
        <p:txBody>
          <a:bodyPr lIns="65827" tIns="32915" rIns="65827" bIns="32915"/>
          <a:lstStyle/>
          <a:p>
            <a:pPr marL="257081" indent="-257081">
              <a:lnSpc>
                <a:spcPct val="120000"/>
              </a:lnSpc>
              <a:spcBef>
                <a:spcPct val="20000"/>
              </a:spcBef>
              <a:buClr>
                <a:srgbClr val="990000"/>
              </a:buClr>
              <a:defRPr/>
            </a:pPr>
            <a:r>
              <a:rPr lang="zh-CN" altLang="en-US" sz="675" dirty="0">
                <a:solidFill>
                  <a:srgbClr val="F8F8F8"/>
                </a:solidFill>
                <a:latin typeface="华文细黑" pitchFamily="2" charset="-122"/>
                <a:ea typeface="华文细黑" pitchFamily="2" charset="-122"/>
              </a:rPr>
              <a:t>配色参考方案：</a:t>
            </a:r>
          </a:p>
          <a:p>
            <a:pPr>
              <a:lnSpc>
                <a:spcPct val="120000"/>
              </a:lnSpc>
              <a:spcBef>
                <a:spcPct val="20000"/>
              </a:spcBef>
              <a:buClr>
                <a:srgbClr val="990000"/>
              </a:buClr>
              <a:defRPr/>
            </a:pPr>
            <a:r>
              <a:rPr lang="zh-CN" altLang="en-US" sz="675" dirty="0">
                <a:solidFill>
                  <a:srgbClr val="F8F8F8"/>
                </a:solidFill>
                <a:latin typeface="华文细黑" pitchFamily="2" charset="-122"/>
                <a:ea typeface="华文细黑" pitchFamily="2" charset="-122"/>
              </a:rPr>
              <a:t>建议同一页面内不超过四种颜色，建议在以下颜色范围内进行配色。</a:t>
            </a:r>
          </a:p>
          <a:p>
            <a:pPr marL="257081" indent="-257081">
              <a:lnSpc>
                <a:spcPct val="120000"/>
              </a:lnSpc>
              <a:spcBef>
                <a:spcPct val="20000"/>
              </a:spcBef>
              <a:buClr>
                <a:srgbClr val="990000"/>
              </a:buClr>
              <a:defRPr/>
            </a:pPr>
            <a:r>
              <a:rPr lang="zh-CN" altLang="en-US" sz="675" dirty="0">
                <a:solidFill>
                  <a:srgbClr val="F8F8F8"/>
                </a:solidFill>
                <a:latin typeface="华文细黑" pitchFamily="2" charset="-122"/>
                <a:ea typeface="华文细黑" pitchFamily="2" charset="-122"/>
              </a:rPr>
              <a:t>（仅供参考）</a:t>
            </a:r>
          </a:p>
        </p:txBody>
      </p:sp>
      <p:sp>
        <p:nvSpPr>
          <p:cNvPr id="6" name="Rectangle 14"/>
          <p:cNvSpPr>
            <a:spLocks noChangeArrowheads="1"/>
          </p:cNvSpPr>
          <p:nvPr userDrawn="1"/>
        </p:nvSpPr>
        <p:spPr bwMode="auto">
          <a:xfrm>
            <a:off x="-1769998" y="742784"/>
            <a:ext cx="1698580" cy="5615275"/>
          </a:xfrm>
          <a:prstGeom prst="rect">
            <a:avLst/>
          </a:prstGeom>
          <a:noFill/>
          <a:ln w="9525">
            <a:noFill/>
            <a:miter lim="800000"/>
            <a:headEnd/>
            <a:tailEnd/>
          </a:ln>
          <a:effectLst/>
        </p:spPr>
        <p:txBody>
          <a:bodyPr lIns="65827" tIns="32915" rIns="65827" bIns="32915"/>
          <a:lstStyle/>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封面</a:t>
            </a:r>
            <a:endParaRPr lang="en-US" altLang="zh-CN" sz="675" dirty="0">
              <a:solidFill>
                <a:srgbClr val="F8F8F8"/>
              </a:solidFill>
              <a:ea typeface="华文细黑" pitchFamily="2" charset="-122"/>
            </a:endParaRP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正标题</a:t>
            </a:r>
            <a:r>
              <a:rPr lang="en-US" altLang="zh-CN" sz="675" dirty="0">
                <a:solidFill>
                  <a:srgbClr val="F8F8F8"/>
                </a:solidFill>
                <a:ea typeface="华文细黑" pitchFamily="2" charset="-122"/>
              </a:rPr>
              <a:t>:80pt</a:t>
            </a: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副标题</a:t>
            </a:r>
            <a:r>
              <a:rPr lang="en-US" altLang="zh-CN" sz="675" dirty="0">
                <a:solidFill>
                  <a:srgbClr val="F8F8F8"/>
                </a:solidFill>
                <a:ea typeface="华文细黑" pitchFamily="2" charset="-122"/>
              </a:rPr>
              <a:t>:50pt </a:t>
            </a: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颜色</a:t>
            </a:r>
            <a:r>
              <a:rPr lang="en-US" altLang="zh-CN" sz="675" dirty="0">
                <a:solidFill>
                  <a:srgbClr val="F8F8F8"/>
                </a:solidFill>
                <a:ea typeface="华文细黑" pitchFamily="2" charset="-122"/>
              </a:rPr>
              <a:t>:R0 G142 B0</a:t>
            </a:r>
          </a:p>
          <a:p>
            <a:pPr marL="257081" indent="-257081" algn="r">
              <a:lnSpc>
                <a:spcPct val="125000"/>
              </a:lnSpc>
              <a:spcBef>
                <a:spcPct val="20000"/>
              </a:spcBef>
              <a:buClr>
                <a:srgbClr val="990000"/>
              </a:buClr>
              <a:defRPr/>
            </a:pPr>
            <a:r>
              <a:rPr lang="zh-CN" altLang="en-US" sz="675" dirty="0">
                <a:solidFill>
                  <a:srgbClr val="F8F8F8"/>
                </a:solidFill>
                <a:latin typeface="FrutigerNext LT Medium" pitchFamily="34" charset="0"/>
                <a:ea typeface="华文细黑" pitchFamily="2" charset="-122"/>
              </a:rPr>
              <a:t>内部使用字体 </a:t>
            </a:r>
            <a:r>
              <a:rPr lang="en-US" altLang="zh-CN" sz="675" dirty="0">
                <a:solidFill>
                  <a:srgbClr val="F8F8F8"/>
                </a:solidFill>
                <a:latin typeface="FrutigerNext LT Medium" pitchFamily="34" charset="0"/>
                <a:ea typeface="华文细黑" pitchFamily="2" charset="-122"/>
              </a:rPr>
              <a:t>:</a:t>
            </a:r>
          </a:p>
          <a:p>
            <a:pPr marL="257081" indent="-257081" algn="r">
              <a:lnSpc>
                <a:spcPct val="125000"/>
              </a:lnSpc>
              <a:spcBef>
                <a:spcPct val="20000"/>
              </a:spcBef>
              <a:buClr>
                <a:srgbClr val="990000"/>
              </a:buClr>
              <a:defRPr/>
            </a:pPr>
            <a:r>
              <a:rPr lang="en-US" altLang="zh-CN" sz="675" dirty="0" err="1">
                <a:solidFill>
                  <a:srgbClr val="F8F8F8"/>
                </a:solidFill>
                <a:latin typeface="FrutigerNext LT Medium" pitchFamily="34" charset="0"/>
                <a:ea typeface="华文细黑" pitchFamily="2" charset="-122"/>
              </a:rPr>
              <a:t>FrutigerNext</a:t>
            </a:r>
            <a:r>
              <a:rPr lang="en-US" altLang="zh-CN" sz="675" dirty="0">
                <a:solidFill>
                  <a:srgbClr val="F8F8F8"/>
                </a:solidFill>
                <a:latin typeface="FrutigerNext LT Medium" pitchFamily="34" charset="0"/>
                <a:ea typeface="华文细黑" pitchFamily="2" charset="-122"/>
              </a:rPr>
              <a:t> LT Medium</a:t>
            </a:r>
          </a:p>
          <a:p>
            <a:pPr marL="257081" indent="-257081" algn="r">
              <a:lnSpc>
                <a:spcPct val="125000"/>
              </a:lnSpc>
              <a:spcBef>
                <a:spcPct val="20000"/>
              </a:spcBef>
              <a:buClr>
                <a:srgbClr val="990000"/>
              </a:buClr>
              <a:defRPr/>
            </a:pPr>
            <a:r>
              <a:rPr lang="zh-CN" altLang="en-US" sz="675" dirty="0">
                <a:solidFill>
                  <a:srgbClr val="F8F8F8"/>
                </a:solidFill>
                <a:latin typeface="FrutigerNext LT Medium" pitchFamily="34" charset="0"/>
                <a:ea typeface="华文细黑" pitchFamily="2" charset="-122"/>
              </a:rPr>
              <a:t>外部使用字体</a:t>
            </a:r>
            <a:r>
              <a:rPr lang="en-US" altLang="zh-CN" sz="675" dirty="0">
                <a:solidFill>
                  <a:srgbClr val="F8F8F8"/>
                </a:solidFill>
                <a:latin typeface="FrutigerNext LT Medium" pitchFamily="34" charset="0"/>
                <a:ea typeface="华文细黑" pitchFamily="2" charset="-122"/>
              </a:rPr>
              <a:t>:Arial</a:t>
            </a:r>
          </a:p>
          <a:p>
            <a:pPr marL="257081" indent="-257081" algn="r">
              <a:lnSpc>
                <a:spcPct val="75000"/>
              </a:lnSpc>
              <a:spcBef>
                <a:spcPct val="20000"/>
              </a:spcBef>
              <a:buClr>
                <a:srgbClr val="990000"/>
              </a:buClr>
              <a:defRPr/>
            </a:pPr>
            <a:endParaRPr lang="en-US" altLang="zh-CN" sz="675" dirty="0">
              <a:solidFill>
                <a:srgbClr val="F8F8F8"/>
              </a:solidFill>
              <a:ea typeface="华文细黑" pitchFamily="2" charset="-122"/>
            </a:endParaRPr>
          </a:p>
          <a:p>
            <a:pPr marL="257081" indent="-257081" algn="r">
              <a:lnSpc>
                <a:spcPct val="75000"/>
              </a:lnSpc>
              <a:spcBef>
                <a:spcPct val="20000"/>
              </a:spcBef>
              <a:buClr>
                <a:srgbClr val="990000"/>
              </a:buClr>
              <a:defRPr/>
            </a:pPr>
            <a:r>
              <a:rPr lang="zh-CN" altLang="en-US" sz="675" dirty="0">
                <a:solidFill>
                  <a:srgbClr val="F8F8F8"/>
                </a:solidFill>
                <a:ea typeface="华文细黑" pitchFamily="2" charset="-122"/>
              </a:rPr>
              <a:t>目录</a:t>
            </a:r>
            <a:endParaRPr lang="en-US" altLang="zh-CN" sz="675" dirty="0">
              <a:solidFill>
                <a:srgbClr val="F8F8F8"/>
              </a:solidFill>
              <a:ea typeface="华文细黑" pitchFamily="2" charset="-122"/>
            </a:endParaRP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标题</a:t>
            </a:r>
            <a:r>
              <a:rPr lang="en-US" altLang="zh-CN" sz="675" dirty="0">
                <a:solidFill>
                  <a:srgbClr val="F8F8F8"/>
                </a:solidFill>
                <a:ea typeface="华文细黑" pitchFamily="2" charset="-122"/>
              </a:rPr>
              <a:t>:45pt</a:t>
            </a: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主目录</a:t>
            </a:r>
            <a:r>
              <a:rPr lang="en-US" altLang="zh-CN" sz="675" dirty="0">
                <a:solidFill>
                  <a:srgbClr val="F8F8F8"/>
                </a:solidFill>
                <a:ea typeface="华文细黑" pitchFamily="2" charset="-122"/>
              </a:rPr>
              <a:t>:28pt</a:t>
            </a: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子目录</a:t>
            </a:r>
            <a:r>
              <a:rPr lang="en-US" altLang="zh-CN" sz="675" dirty="0">
                <a:solidFill>
                  <a:srgbClr val="F8F8F8"/>
                </a:solidFill>
                <a:ea typeface="华文细黑" pitchFamily="2" charset="-122"/>
              </a:rPr>
              <a:t>:18pt  </a:t>
            </a: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当前目录颜色</a:t>
            </a:r>
            <a:r>
              <a:rPr lang="en-US" altLang="zh-CN" sz="675" dirty="0">
                <a:solidFill>
                  <a:srgbClr val="F8F8F8"/>
                </a:solidFill>
                <a:ea typeface="华文细黑" pitchFamily="2" charset="-122"/>
              </a:rPr>
              <a:t>:R0 G142 B0</a:t>
            </a: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其它目录颜色</a:t>
            </a:r>
            <a:r>
              <a:rPr lang="en-US" altLang="zh-CN" sz="675" dirty="0">
                <a:solidFill>
                  <a:srgbClr val="F8F8F8"/>
                </a:solidFill>
                <a:ea typeface="华文细黑" pitchFamily="2" charset="-122"/>
              </a:rPr>
              <a:t>:R127 G127  B127 </a:t>
            </a:r>
          </a:p>
          <a:p>
            <a:pPr marL="257081" indent="-257081" algn="r">
              <a:lnSpc>
                <a:spcPct val="125000"/>
              </a:lnSpc>
              <a:spcBef>
                <a:spcPct val="20000"/>
              </a:spcBef>
              <a:buClr>
                <a:srgbClr val="990000"/>
              </a:buClr>
              <a:defRPr/>
            </a:pPr>
            <a:r>
              <a:rPr lang="zh-CN" altLang="en-US" sz="675" dirty="0">
                <a:solidFill>
                  <a:srgbClr val="F8F8F8"/>
                </a:solidFill>
                <a:latin typeface="FrutigerNext LT Medium" pitchFamily="34" charset="0"/>
                <a:ea typeface="华文细黑" pitchFamily="2" charset="-122"/>
              </a:rPr>
              <a:t>内部使用字体 </a:t>
            </a:r>
            <a:r>
              <a:rPr lang="en-US" altLang="zh-CN" sz="675" dirty="0">
                <a:solidFill>
                  <a:srgbClr val="F8F8F8"/>
                </a:solidFill>
                <a:latin typeface="FrutigerNext LT Medium" pitchFamily="34" charset="0"/>
                <a:ea typeface="华文细黑" pitchFamily="2" charset="-122"/>
              </a:rPr>
              <a:t>:</a:t>
            </a:r>
          </a:p>
          <a:p>
            <a:pPr marL="257081" indent="-257081" algn="r">
              <a:lnSpc>
                <a:spcPct val="125000"/>
              </a:lnSpc>
              <a:spcBef>
                <a:spcPct val="20000"/>
              </a:spcBef>
              <a:buClr>
                <a:srgbClr val="990000"/>
              </a:buClr>
              <a:defRPr/>
            </a:pPr>
            <a:r>
              <a:rPr lang="en-US" altLang="zh-CN" sz="675" dirty="0" err="1">
                <a:solidFill>
                  <a:srgbClr val="F8F8F8"/>
                </a:solidFill>
                <a:latin typeface="FrutigerNext LT Medium" pitchFamily="34" charset="0"/>
                <a:ea typeface="华文细黑" pitchFamily="2" charset="-122"/>
              </a:rPr>
              <a:t>FrutigerNext</a:t>
            </a:r>
            <a:r>
              <a:rPr lang="en-US" altLang="zh-CN" sz="675" dirty="0">
                <a:solidFill>
                  <a:srgbClr val="F8F8F8"/>
                </a:solidFill>
                <a:latin typeface="FrutigerNext LT Medium" pitchFamily="34" charset="0"/>
                <a:ea typeface="华文细黑" pitchFamily="2" charset="-122"/>
              </a:rPr>
              <a:t> LT Regular</a:t>
            </a:r>
          </a:p>
          <a:p>
            <a:pPr marL="257081" indent="-257081" algn="r">
              <a:lnSpc>
                <a:spcPct val="125000"/>
              </a:lnSpc>
              <a:spcBef>
                <a:spcPct val="20000"/>
              </a:spcBef>
              <a:buClr>
                <a:srgbClr val="990000"/>
              </a:buClr>
              <a:defRPr/>
            </a:pPr>
            <a:r>
              <a:rPr lang="zh-CN" altLang="en-US" sz="675" dirty="0">
                <a:solidFill>
                  <a:srgbClr val="F8F8F8"/>
                </a:solidFill>
                <a:latin typeface="FrutigerNext LT Medium" pitchFamily="34" charset="0"/>
                <a:ea typeface="华文细黑" pitchFamily="2" charset="-122"/>
              </a:rPr>
              <a:t>外部使用字体</a:t>
            </a:r>
            <a:r>
              <a:rPr lang="en-US" altLang="zh-CN" sz="675" dirty="0">
                <a:solidFill>
                  <a:srgbClr val="F8F8F8"/>
                </a:solidFill>
                <a:latin typeface="FrutigerNext LT Medium" pitchFamily="34" charset="0"/>
                <a:ea typeface="华文细黑" pitchFamily="2" charset="-122"/>
              </a:rPr>
              <a:t>:Arial</a:t>
            </a:r>
          </a:p>
          <a:p>
            <a:pPr marL="257081" indent="-257081" algn="r">
              <a:lnSpc>
                <a:spcPct val="75000"/>
              </a:lnSpc>
              <a:spcBef>
                <a:spcPct val="20000"/>
              </a:spcBef>
              <a:buClr>
                <a:srgbClr val="990000"/>
              </a:buClr>
              <a:defRPr/>
            </a:pPr>
            <a:endParaRPr lang="en-US" altLang="zh-CN" sz="675" dirty="0">
              <a:solidFill>
                <a:srgbClr val="F8F8F8"/>
              </a:solidFill>
              <a:ea typeface="华文细黑" pitchFamily="2" charset="-122"/>
            </a:endParaRPr>
          </a:p>
          <a:p>
            <a:pPr marL="257081" indent="-257081" algn="r">
              <a:lnSpc>
                <a:spcPct val="75000"/>
              </a:lnSpc>
              <a:spcBef>
                <a:spcPct val="20000"/>
              </a:spcBef>
              <a:buClr>
                <a:srgbClr val="990000"/>
              </a:buClr>
              <a:defRPr/>
            </a:pPr>
            <a:r>
              <a:rPr lang="zh-CN" altLang="en-US" sz="675" dirty="0">
                <a:solidFill>
                  <a:srgbClr val="F8F8F8"/>
                </a:solidFill>
                <a:ea typeface="华文细黑" pitchFamily="2" charset="-122"/>
              </a:rPr>
              <a:t>内文</a:t>
            </a:r>
            <a:endParaRPr lang="en-US" altLang="zh-CN" sz="675" dirty="0">
              <a:solidFill>
                <a:srgbClr val="F8F8F8"/>
              </a:solidFill>
              <a:ea typeface="华文细黑" pitchFamily="2" charset="-122"/>
            </a:endParaRP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主标题</a:t>
            </a:r>
            <a:r>
              <a:rPr lang="en-US" altLang="zh-CN" sz="675" dirty="0">
                <a:solidFill>
                  <a:srgbClr val="F8F8F8"/>
                </a:solidFill>
                <a:ea typeface="华文细黑" pitchFamily="2" charset="-122"/>
              </a:rPr>
              <a:t>:32pt</a:t>
            </a: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子标题</a:t>
            </a:r>
            <a:r>
              <a:rPr lang="en-US" altLang="zh-CN" sz="675" dirty="0">
                <a:solidFill>
                  <a:srgbClr val="F8F8F8"/>
                </a:solidFill>
                <a:ea typeface="华文细黑" pitchFamily="2" charset="-122"/>
              </a:rPr>
              <a:t>:16-20pt</a:t>
            </a: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正文</a:t>
            </a:r>
            <a:r>
              <a:rPr lang="en-US" altLang="zh-CN" sz="675" dirty="0">
                <a:solidFill>
                  <a:srgbClr val="F8F8F8"/>
                </a:solidFill>
                <a:ea typeface="华文细黑" pitchFamily="2" charset="-122"/>
              </a:rPr>
              <a:t>:10-16pt  </a:t>
            </a:r>
          </a:p>
          <a:p>
            <a:pPr marL="257081" indent="-257081" algn="r">
              <a:lnSpc>
                <a:spcPct val="125000"/>
              </a:lnSpc>
              <a:spcBef>
                <a:spcPct val="20000"/>
              </a:spcBef>
              <a:buClr>
                <a:srgbClr val="990000"/>
              </a:buClr>
              <a:defRPr/>
            </a:pPr>
            <a:r>
              <a:rPr lang="zh-CN" altLang="en-US" sz="675" dirty="0">
                <a:solidFill>
                  <a:srgbClr val="F8F8F8"/>
                </a:solidFill>
                <a:ea typeface="华文细黑" pitchFamily="2" charset="-122"/>
              </a:rPr>
              <a:t>颜色</a:t>
            </a:r>
            <a:r>
              <a:rPr lang="en-US" altLang="zh-CN" sz="675" dirty="0">
                <a:solidFill>
                  <a:srgbClr val="F8F8F8"/>
                </a:solidFill>
                <a:ea typeface="华文细黑" pitchFamily="2" charset="-122"/>
              </a:rPr>
              <a:t>:</a:t>
            </a:r>
            <a:r>
              <a:rPr lang="zh-CN" altLang="en-US" sz="675" dirty="0">
                <a:solidFill>
                  <a:srgbClr val="F8F8F8"/>
                </a:solidFill>
                <a:ea typeface="华文细黑" pitchFamily="2" charset="-122"/>
              </a:rPr>
              <a:t>黑色</a:t>
            </a:r>
          </a:p>
          <a:p>
            <a:pPr marL="257081" indent="-257081" algn="r">
              <a:lnSpc>
                <a:spcPct val="125000"/>
              </a:lnSpc>
              <a:spcBef>
                <a:spcPct val="20000"/>
              </a:spcBef>
              <a:buClr>
                <a:srgbClr val="990000"/>
              </a:buClr>
              <a:defRPr/>
            </a:pPr>
            <a:r>
              <a:rPr lang="zh-CN" altLang="en-US" sz="675" dirty="0">
                <a:solidFill>
                  <a:srgbClr val="F8F8F8"/>
                </a:solidFill>
                <a:latin typeface="FrutigerNext LT Medium" pitchFamily="34" charset="0"/>
                <a:ea typeface="华文细黑" pitchFamily="2" charset="-122"/>
              </a:rPr>
              <a:t>内部使用字体 </a:t>
            </a:r>
            <a:r>
              <a:rPr lang="en-US" altLang="zh-CN" sz="675" dirty="0">
                <a:solidFill>
                  <a:srgbClr val="F8F8F8"/>
                </a:solidFill>
                <a:latin typeface="FrutigerNext LT Medium" pitchFamily="34" charset="0"/>
                <a:ea typeface="华文细黑" pitchFamily="2" charset="-122"/>
              </a:rPr>
              <a:t>:</a:t>
            </a:r>
          </a:p>
          <a:p>
            <a:pPr marL="257081" indent="-257081" algn="r">
              <a:lnSpc>
                <a:spcPct val="125000"/>
              </a:lnSpc>
              <a:spcBef>
                <a:spcPct val="20000"/>
              </a:spcBef>
              <a:buClr>
                <a:srgbClr val="990000"/>
              </a:buClr>
              <a:defRPr/>
            </a:pPr>
            <a:r>
              <a:rPr lang="en-US" altLang="zh-CN" sz="675" dirty="0" err="1">
                <a:solidFill>
                  <a:srgbClr val="F8F8F8"/>
                </a:solidFill>
                <a:latin typeface="FrutigerNext LT Medium" pitchFamily="34" charset="0"/>
                <a:ea typeface="华文细黑" pitchFamily="2" charset="-122"/>
              </a:rPr>
              <a:t>FrutigerNext</a:t>
            </a:r>
            <a:r>
              <a:rPr lang="en-US" altLang="zh-CN" sz="675" dirty="0">
                <a:solidFill>
                  <a:srgbClr val="F8F8F8"/>
                </a:solidFill>
                <a:latin typeface="FrutigerNext LT Medium" pitchFamily="34" charset="0"/>
                <a:ea typeface="华文细黑" pitchFamily="2" charset="-122"/>
              </a:rPr>
              <a:t> LT Regular</a:t>
            </a:r>
          </a:p>
          <a:p>
            <a:pPr marL="257081" indent="-257081" algn="r">
              <a:lnSpc>
                <a:spcPct val="125000"/>
              </a:lnSpc>
              <a:spcBef>
                <a:spcPct val="20000"/>
              </a:spcBef>
              <a:buClr>
                <a:srgbClr val="990000"/>
              </a:buClr>
              <a:defRPr/>
            </a:pPr>
            <a:r>
              <a:rPr lang="zh-CN" altLang="en-US" sz="675" dirty="0">
                <a:solidFill>
                  <a:srgbClr val="F8F8F8"/>
                </a:solidFill>
                <a:latin typeface="FrutigerNext LT Medium" pitchFamily="34" charset="0"/>
                <a:ea typeface="华文细黑" pitchFamily="2" charset="-122"/>
              </a:rPr>
              <a:t>外部使用字体</a:t>
            </a:r>
            <a:r>
              <a:rPr lang="en-US" altLang="zh-CN" sz="675" dirty="0">
                <a:solidFill>
                  <a:srgbClr val="F8F8F8"/>
                </a:solidFill>
                <a:latin typeface="FrutigerNext LT Medium" pitchFamily="34" charset="0"/>
                <a:ea typeface="华文细黑" pitchFamily="2" charset="-122"/>
              </a:rPr>
              <a:t>:Arial</a:t>
            </a:r>
            <a:endParaRPr lang="zh-CN" altLang="en-US" sz="675" dirty="0">
              <a:solidFill>
                <a:srgbClr val="080808"/>
              </a:solidFill>
              <a:ea typeface="华文细黑" pitchFamily="2" charset="-122"/>
            </a:endParaRPr>
          </a:p>
        </p:txBody>
      </p:sp>
      <p:sp>
        <p:nvSpPr>
          <p:cNvPr id="7" name="Rectangle 12"/>
          <p:cNvSpPr txBox="1">
            <a:spLocks noChangeArrowheads="1"/>
          </p:cNvSpPr>
          <p:nvPr userDrawn="1"/>
        </p:nvSpPr>
        <p:spPr bwMode="auto">
          <a:xfrm>
            <a:off x="-693942" y="188870"/>
            <a:ext cx="540403" cy="287270"/>
          </a:xfrm>
          <a:prstGeom prst="rect">
            <a:avLst/>
          </a:prstGeom>
          <a:noFill/>
          <a:ln w="9525">
            <a:noFill/>
            <a:miter lim="800000"/>
            <a:headEnd/>
            <a:tailEnd/>
          </a:ln>
        </p:spPr>
        <p:txBody>
          <a:bodyPr lIns="68558" tIns="34279" rIns="68558" bIns="34279"/>
          <a:lstStyle/>
          <a:p>
            <a:pPr eaLnBrk="0" hangingPunct="0">
              <a:defRPr/>
            </a:pPr>
            <a:r>
              <a:rPr lang="en-US" altLang="zh-CN" sz="900" dirty="0">
                <a:solidFill>
                  <a:prstClr val="white"/>
                </a:solidFill>
                <a:latin typeface="FrutigerNext LT Medium" pitchFamily="34" charset="0"/>
                <a:ea typeface="黑体" pitchFamily="49" charset="-122"/>
                <a:cs typeface="Times New Roman" pitchFamily="18" charset="0"/>
              </a:rPr>
              <a:t>1.7cm</a:t>
            </a:r>
            <a:endParaRPr lang="zh-CN" altLang="en-US" sz="900" dirty="0">
              <a:solidFill>
                <a:prstClr val="white"/>
              </a:solidFill>
              <a:latin typeface="FrutigerNext LT Medium" pitchFamily="34" charset="0"/>
              <a:ea typeface="黑体" pitchFamily="49" charset="-122"/>
              <a:cs typeface="Times New Roman" pitchFamily="18" charset="0"/>
            </a:endParaRPr>
          </a:p>
        </p:txBody>
      </p:sp>
      <p:cxnSp>
        <p:nvCxnSpPr>
          <p:cNvPr id="8" name="直接连接符 7"/>
          <p:cNvCxnSpPr/>
          <p:nvPr userDrawn="1"/>
        </p:nvCxnSpPr>
        <p:spPr>
          <a:xfrm flipV="1">
            <a:off x="0" y="-569781"/>
            <a:ext cx="0" cy="387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V="1">
            <a:off x="576112" y="-569781"/>
            <a:ext cx="0" cy="387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12"/>
          <p:cNvSpPr txBox="1">
            <a:spLocks noChangeArrowheads="1"/>
          </p:cNvSpPr>
          <p:nvPr userDrawn="1"/>
        </p:nvSpPr>
        <p:spPr bwMode="auto">
          <a:xfrm>
            <a:off x="76181" y="-569781"/>
            <a:ext cx="499932" cy="260290"/>
          </a:xfrm>
          <a:prstGeom prst="rect">
            <a:avLst/>
          </a:prstGeom>
          <a:noFill/>
          <a:ln w="9525">
            <a:noFill/>
            <a:miter lim="800000"/>
            <a:headEnd/>
            <a:tailEnd/>
          </a:ln>
        </p:spPr>
        <p:txBody>
          <a:bodyPr lIns="68558" tIns="34279" rIns="68558" bIns="34279"/>
          <a:lstStyle/>
          <a:p>
            <a:pPr eaLnBrk="0" hangingPunct="0">
              <a:defRPr/>
            </a:pPr>
            <a:r>
              <a:rPr lang="en-US" altLang="zh-CN" sz="900" dirty="0">
                <a:solidFill>
                  <a:prstClr val="white"/>
                </a:solidFill>
                <a:latin typeface="FrutigerNext LT Medium" pitchFamily="34" charset="0"/>
                <a:ea typeface="黑体" pitchFamily="49" charset="-122"/>
                <a:cs typeface="Times New Roman" pitchFamily="18" charset="0"/>
              </a:rPr>
              <a:t>2.2cm</a:t>
            </a:r>
            <a:endParaRPr lang="zh-CN" altLang="en-US" sz="900" dirty="0">
              <a:solidFill>
                <a:prstClr val="white"/>
              </a:solidFill>
              <a:latin typeface="FrutigerNext LT Medium" pitchFamily="34" charset="0"/>
              <a:ea typeface="黑体" pitchFamily="49" charset="-122"/>
              <a:cs typeface="Times New Roman" pitchFamily="18" charset="0"/>
            </a:endParaRPr>
          </a:p>
        </p:txBody>
      </p:sp>
      <p:cxnSp>
        <p:nvCxnSpPr>
          <p:cNvPr id="11" name="直接箭头连接符 10"/>
          <p:cNvCxnSpPr/>
          <p:nvPr userDrawn="1"/>
        </p:nvCxnSpPr>
        <p:spPr>
          <a:xfrm flipH="1">
            <a:off x="0" y="-280923"/>
            <a:ext cx="576112"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477315" y="0"/>
            <a:ext cx="3404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flipH="1">
            <a:off x="-477315" y="620569"/>
            <a:ext cx="3404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userDrawn="1"/>
        </p:nvCxnSpPr>
        <p:spPr>
          <a:xfrm>
            <a:off x="-208307" y="27"/>
            <a:ext cx="0" cy="620569"/>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flipV="1">
            <a:off x="0" y="7027823"/>
            <a:ext cx="0" cy="387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flipV="1">
            <a:off x="576112" y="7027823"/>
            <a:ext cx="0" cy="387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2"/>
          <p:cNvSpPr txBox="1">
            <a:spLocks noChangeArrowheads="1"/>
          </p:cNvSpPr>
          <p:nvPr userDrawn="1"/>
        </p:nvSpPr>
        <p:spPr bwMode="auto">
          <a:xfrm>
            <a:off x="76181" y="7127812"/>
            <a:ext cx="499932" cy="260290"/>
          </a:xfrm>
          <a:prstGeom prst="rect">
            <a:avLst/>
          </a:prstGeom>
          <a:noFill/>
          <a:ln w="9525">
            <a:noFill/>
            <a:miter lim="800000"/>
            <a:headEnd/>
            <a:tailEnd/>
          </a:ln>
        </p:spPr>
        <p:txBody>
          <a:bodyPr lIns="68558" tIns="34279" rIns="68558" bIns="34279"/>
          <a:lstStyle/>
          <a:p>
            <a:pPr eaLnBrk="0" hangingPunct="0">
              <a:defRPr/>
            </a:pPr>
            <a:r>
              <a:rPr lang="en-US" altLang="zh-CN" sz="900" dirty="0">
                <a:solidFill>
                  <a:prstClr val="white"/>
                </a:solidFill>
                <a:latin typeface="FrutigerNext LT Medium" pitchFamily="34" charset="0"/>
                <a:ea typeface="黑体" pitchFamily="49" charset="-122"/>
                <a:cs typeface="Times New Roman" pitchFamily="18" charset="0"/>
              </a:rPr>
              <a:t>2.2cm</a:t>
            </a:r>
            <a:endParaRPr lang="zh-CN" altLang="en-US" sz="900" dirty="0">
              <a:solidFill>
                <a:prstClr val="white"/>
              </a:solidFill>
              <a:latin typeface="FrutigerNext LT Medium" pitchFamily="34" charset="0"/>
              <a:ea typeface="黑体" pitchFamily="49" charset="-122"/>
              <a:cs typeface="Times New Roman" pitchFamily="18" charset="0"/>
            </a:endParaRPr>
          </a:p>
        </p:txBody>
      </p:sp>
      <p:cxnSp>
        <p:nvCxnSpPr>
          <p:cNvPr id="18" name="直接箭头连接符 17"/>
          <p:cNvCxnSpPr/>
          <p:nvPr userDrawn="1"/>
        </p:nvCxnSpPr>
        <p:spPr>
          <a:xfrm flipH="1">
            <a:off x="0" y="7099244"/>
            <a:ext cx="576112"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Rectangle 12"/>
          <p:cNvSpPr txBox="1">
            <a:spLocks noChangeArrowheads="1"/>
          </p:cNvSpPr>
          <p:nvPr userDrawn="1"/>
        </p:nvSpPr>
        <p:spPr bwMode="auto">
          <a:xfrm>
            <a:off x="-693942" y="6477089"/>
            <a:ext cx="540403" cy="288858"/>
          </a:xfrm>
          <a:prstGeom prst="rect">
            <a:avLst/>
          </a:prstGeom>
          <a:noFill/>
          <a:ln w="9525">
            <a:noFill/>
            <a:miter lim="800000"/>
            <a:headEnd/>
            <a:tailEnd/>
          </a:ln>
        </p:spPr>
        <p:txBody>
          <a:bodyPr lIns="68558" tIns="34279" rIns="68558" bIns="34279"/>
          <a:lstStyle/>
          <a:p>
            <a:pPr eaLnBrk="0" hangingPunct="0">
              <a:defRPr/>
            </a:pPr>
            <a:r>
              <a:rPr lang="en-US" altLang="zh-CN" sz="900" dirty="0">
                <a:solidFill>
                  <a:prstClr val="white"/>
                </a:solidFill>
                <a:latin typeface="FrutigerNext LT Medium" pitchFamily="34" charset="0"/>
                <a:ea typeface="黑体" pitchFamily="49" charset="-122"/>
                <a:cs typeface="Times New Roman" pitchFamily="18" charset="0"/>
              </a:rPr>
              <a:t>1.3cm</a:t>
            </a:r>
            <a:endParaRPr lang="zh-CN" altLang="en-US" sz="900" dirty="0">
              <a:solidFill>
                <a:prstClr val="white"/>
              </a:solidFill>
              <a:latin typeface="FrutigerNext LT Medium" pitchFamily="34" charset="0"/>
              <a:ea typeface="黑体" pitchFamily="49" charset="-122"/>
              <a:cs typeface="Times New Roman" pitchFamily="18" charset="0"/>
            </a:endParaRPr>
          </a:p>
        </p:txBody>
      </p:sp>
      <p:cxnSp>
        <p:nvCxnSpPr>
          <p:cNvPr id="20" name="直接连接符 19"/>
          <p:cNvCxnSpPr/>
          <p:nvPr userDrawn="1"/>
        </p:nvCxnSpPr>
        <p:spPr>
          <a:xfrm flipH="1">
            <a:off x="-477315" y="6380273"/>
            <a:ext cx="3404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477315" y="6831018"/>
            <a:ext cx="3404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userDrawn="1"/>
        </p:nvCxnSpPr>
        <p:spPr>
          <a:xfrm>
            <a:off x="-208307" y="6380272"/>
            <a:ext cx="0" cy="450746"/>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Rectangle 12"/>
          <p:cNvSpPr txBox="1">
            <a:spLocks noChangeArrowheads="1"/>
          </p:cNvSpPr>
          <p:nvPr userDrawn="1"/>
        </p:nvSpPr>
        <p:spPr bwMode="auto">
          <a:xfrm>
            <a:off x="9314217" y="6477089"/>
            <a:ext cx="539213" cy="288858"/>
          </a:xfrm>
          <a:prstGeom prst="rect">
            <a:avLst/>
          </a:prstGeom>
          <a:noFill/>
          <a:ln w="9525">
            <a:noFill/>
            <a:miter lim="800000"/>
            <a:headEnd/>
            <a:tailEnd/>
          </a:ln>
        </p:spPr>
        <p:txBody>
          <a:bodyPr lIns="68558" tIns="34279" rIns="68558" bIns="34279"/>
          <a:lstStyle/>
          <a:p>
            <a:pPr eaLnBrk="0" hangingPunct="0">
              <a:defRPr/>
            </a:pPr>
            <a:r>
              <a:rPr lang="en-US" altLang="zh-CN" sz="900" dirty="0">
                <a:solidFill>
                  <a:prstClr val="white"/>
                </a:solidFill>
                <a:latin typeface="FrutigerNext LT Medium" pitchFamily="34" charset="0"/>
                <a:ea typeface="黑体" pitchFamily="49" charset="-122"/>
                <a:cs typeface="Times New Roman" pitchFamily="18" charset="0"/>
              </a:rPr>
              <a:t>1.3cm</a:t>
            </a:r>
            <a:endParaRPr lang="zh-CN" altLang="en-US" sz="900" dirty="0">
              <a:solidFill>
                <a:prstClr val="white"/>
              </a:solidFill>
              <a:latin typeface="FrutigerNext LT Medium" pitchFamily="34" charset="0"/>
              <a:ea typeface="黑体" pitchFamily="49" charset="-122"/>
              <a:cs typeface="Times New Roman" pitchFamily="18" charset="0"/>
            </a:endParaRPr>
          </a:p>
        </p:txBody>
      </p:sp>
      <p:cxnSp>
        <p:nvCxnSpPr>
          <p:cNvPr id="24" name="直接连接符 23"/>
          <p:cNvCxnSpPr/>
          <p:nvPr userDrawn="1"/>
        </p:nvCxnSpPr>
        <p:spPr>
          <a:xfrm flipH="1">
            <a:off x="9254700" y="6380273"/>
            <a:ext cx="3416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nvCxnSpPr>
        <p:spPr>
          <a:xfrm flipH="1">
            <a:off x="9254700" y="6831018"/>
            <a:ext cx="3416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userDrawn="1"/>
        </p:nvCxnSpPr>
        <p:spPr>
          <a:xfrm>
            <a:off x="9323738" y="6380272"/>
            <a:ext cx="0" cy="450746"/>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flipV="1">
            <a:off x="8567888" y="7027823"/>
            <a:ext cx="0" cy="387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V="1">
            <a:off x="9144000" y="7027823"/>
            <a:ext cx="0" cy="387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12"/>
          <p:cNvSpPr txBox="1">
            <a:spLocks noChangeArrowheads="1"/>
          </p:cNvSpPr>
          <p:nvPr userDrawn="1"/>
        </p:nvSpPr>
        <p:spPr bwMode="auto">
          <a:xfrm>
            <a:off x="8644068" y="7127812"/>
            <a:ext cx="499932" cy="260290"/>
          </a:xfrm>
          <a:prstGeom prst="rect">
            <a:avLst/>
          </a:prstGeom>
          <a:noFill/>
          <a:ln w="9525">
            <a:noFill/>
            <a:miter lim="800000"/>
            <a:headEnd/>
            <a:tailEnd/>
          </a:ln>
        </p:spPr>
        <p:txBody>
          <a:bodyPr lIns="68558" tIns="34279" rIns="68558" bIns="34279"/>
          <a:lstStyle/>
          <a:p>
            <a:pPr eaLnBrk="0" hangingPunct="0">
              <a:defRPr/>
            </a:pPr>
            <a:r>
              <a:rPr lang="en-US" altLang="zh-CN" sz="900" dirty="0">
                <a:solidFill>
                  <a:prstClr val="white"/>
                </a:solidFill>
                <a:latin typeface="FrutigerNext LT Medium" pitchFamily="34" charset="0"/>
                <a:ea typeface="黑体" pitchFamily="49" charset="-122"/>
                <a:cs typeface="Times New Roman" pitchFamily="18" charset="0"/>
              </a:rPr>
              <a:t>2.2cm</a:t>
            </a:r>
            <a:endParaRPr lang="zh-CN" altLang="en-US" sz="900" dirty="0">
              <a:solidFill>
                <a:prstClr val="white"/>
              </a:solidFill>
              <a:latin typeface="FrutigerNext LT Medium" pitchFamily="34" charset="0"/>
              <a:ea typeface="黑体" pitchFamily="49" charset="-122"/>
              <a:cs typeface="Times New Roman" pitchFamily="18" charset="0"/>
            </a:endParaRPr>
          </a:p>
        </p:txBody>
      </p:sp>
      <p:cxnSp>
        <p:nvCxnSpPr>
          <p:cNvPr id="30" name="直接箭头连接符 29"/>
          <p:cNvCxnSpPr/>
          <p:nvPr userDrawn="1"/>
        </p:nvCxnSpPr>
        <p:spPr>
          <a:xfrm flipH="1">
            <a:off x="8567890" y="7099244"/>
            <a:ext cx="576112"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8567888" y="-569781"/>
            <a:ext cx="0" cy="387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9144000" y="-569781"/>
            <a:ext cx="0" cy="387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12"/>
          <p:cNvSpPr txBox="1">
            <a:spLocks noChangeArrowheads="1"/>
          </p:cNvSpPr>
          <p:nvPr userDrawn="1"/>
        </p:nvSpPr>
        <p:spPr bwMode="auto">
          <a:xfrm>
            <a:off x="8644068" y="-569781"/>
            <a:ext cx="499932" cy="260290"/>
          </a:xfrm>
          <a:prstGeom prst="rect">
            <a:avLst/>
          </a:prstGeom>
          <a:noFill/>
          <a:ln w="9525">
            <a:noFill/>
            <a:miter lim="800000"/>
            <a:headEnd/>
            <a:tailEnd/>
          </a:ln>
        </p:spPr>
        <p:txBody>
          <a:bodyPr lIns="68558" tIns="34279" rIns="68558" bIns="34279"/>
          <a:lstStyle/>
          <a:p>
            <a:pPr eaLnBrk="0" hangingPunct="0">
              <a:defRPr/>
            </a:pPr>
            <a:r>
              <a:rPr lang="en-US" altLang="zh-CN" sz="900" dirty="0">
                <a:solidFill>
                  <a:prstClr val="white"/>
                </a:solidFill>
                <a:latin typeface="FrutigerNext LT Medium" pitchFamily="34" charset="0"/>
                <a:ea typeface="黑体" pitchFamily="49" charset="-122"/>
                <a:cs typeface="Times New Roman" pitchFamily="18" charset="0"/>
              </a:rPr>
              <a:t>2.2cm</a:t>
            </a:r>
            <a:endParaRPr lang="zh-CN" altLang="en-US" sz="900" dirty="0">
              <a:solidFill>
                <a:prstClr val="white"/>
              </a:solidFill>
              <a:latin typeface="FrutigerNext LT Medium" pitchFamily="34" charset="0"/>
              <a:ea typeface="黑体" pitchFamily="49" charset="-122"/>
              <a:cs typeface="Times New Roman" pitchFamily="18" charset="0"/>
            </a:endParaRPr>
          </a:p>
        </p:txBody>
      </p:sp>
      <p:cxnSp>
        <p:nvCxnSpPr>
          <p:cNvPr id="34" name="直接箭头连接符 33"/>
          <p:cNvCxnSpPr/>
          <p:nvPr userDrawn="1"/>
        </p:nvCxnSpPr>
        <p:spPr>
          <a:xfrm flipH="1">
            <a:off x="8567890" y="-280923"/>
            <a:ext cx="576112"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Rectangle 12"/>
          <p:cNvSpPr txBox="1">
            <a:spLocks noChangeArrowheads="1"/>
          </p:cNvSpPr>
          <p:nvPr userDrawn="1"/>
        </p:nvSpPr>
        <p:spPr bwMode="auto">
          <a:xfrm>
            <a:off x="9323738" y="188870"/>
            <a:ext cx="539213" cy="287270"/>
          </a:xfrm>
          <a:prstGeom prst="rect">
            <a:avLst/>
          </a:prstGeom>
          <a:noFill/>
          <a:ln w="9525">
            <a:noFill/>
            <a:miter lim="800000"/>
            <a:headEnd/>
            <a:tailEnd/>
          </a:ln>
        </p:spPr>
        <p:txBody>
          <a:bodyPr lIns="68558" tIns="34279" rIns="68558" bIns="34279"/>
          <a:lstStyle/>
          <a:p>
            <a:pPr eaLnBrk="0" hangingPunct="0">
              <a:defRPr/>
            </a:pPr>
            <a:r>
              <a:rPr lang="en-US" altLang="zh-CN" sz="900" dirty="0">
                <a:solidFill>
                  <a:prstClr val="white"/>
                </a:solidFill>
                <a:latin typeface="FrutigerNext LT Medium" pitchFamily="34" charset="0"/>
                <a:ea typeface="黑体" pitchFamily="49" charset="-122"/>
                <a:cs typeface="Times New Roman" pitchFamily="18" charset="0"/>
              </a:rPr>
              <a:t>1.7cm</a:t>
            </a:r>
            <a:endParaRPr lang="zh-CN" altLang="en-US" sz="900" dirty="0">
              <a:solidFill>
                <a:prstClr val="white"/>
              </a:solidFill>
              <a:latin typeface="FrutigerNext LT Medium" pitchFamily="34" charset="0"/>
              <a:ea typeface="黑体" pitchFamily="49" charset="-122"/>
              <a:cs typeface="Times New Roman" pitchFamily="18" charset="0"/>
            </a:endParaRPr>
          </a:p>
        </p:txBody>
      </p:sp>
      <p:cxnSp>
        <p:nvCxnSpPr>
          <p:cNvPr id="36" name="直接连接符 35"/>
          <p:cNvCxnSpPr/>
          <p:nvPr userDrawn="1"/>
        </p:nvCxnSpPr>
        <p:spPr>
          <a:xfrm flipH="1">
            <a:off x="9243999" y="0"/>
            <a:ext cx="341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H="1">
            <a:off x="9243999" y="620569"/>
            <a:ext cx="341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userDrawn="1"/>
        </p:nvCxnSpPr>
        <p:spPr>
          <a:xfrm>
            <a:off x="9333260" y="27"/>
            <a:ext cx="0" cy="620569"/>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9" name="组合 233"/>
          <p:cNvGrpSpPr>
            <a:grpSpLocks/>
          </p:cNvGrpSpPr>
          <p:nvPr userDrawn="1"/>
        </p:nvGrpSpPr>
        <p:grpSpPr bwMode="auto">
          <a:xfrm>
            <a:off x="9276137" y="2517192"/>
            <a:ext cx="917733" cy="1728388"/>
            <a:chOff x="12370791" y="2518296"/>
            <a:chExt cx="1224136" cy="1728192"/>
          </a:xfrm>
        </p:grpSpPr>
        <p:sp>
          <p:nvSpPr>
            <p:cNvPr id="40" name="矩形 39"/>
            <p:cNvSpPr/>
            <p:nvPr/>
          </p:nvSpPr>
          <p:spPr>
            <a:xfrm>
              <a:off x="12370791" y="2518296"/>
              <a:ext cx="1224136"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49">
                <a:solidFill>
                  <a:prstClr val="white"/>
                </a:solidFill>
              </a:endParaRPr>
            </a:p>
          </p:txBody>
        </p:sp>
        <p:grpSp>
          <p:nvGrpSpPr>
            <p:cNvPr id="41" name="Group 51"/>
            <p:cNvGrpSpPr>
              <a:grpSpLocks/>
            </p:cNvGrpSpPr>
            <p:nvPr/>
          </p:nvGrpSpPr>
          <p:grpSpPr bwMode="auto">
            <a:xfrm>
              <a:off x="12494023" y="3127821"/>
              <a:ext cx="989011" cy="182563"/>
              <a:chOff x="6657" y="3043"/>
              <a:chExt cx="527" cy="121"/>
            </a:xfrm>
          </p:grpSpPr>
          <p:sp>
            <p:nvSpPr>
              <p:cNvPr id="59" name="Rectangle 52"/>
              <p:cNvSpPr>
                <a:spLocks noChangeArrowheads="1"/>
              </p:cNvSpPr>
              <p:nvPr/>
            </p:nvSpPr>
            <p:spPr bwMode="auto">
              <a:xfrm flipV="1">
                <a:off x="6921" y="3043"/>
                <a:ext cx="131" cy="121"/>
              </a:xfrm>
              <a:prstGeom prst="rect">
                <a:avLst/>
              </a:prstGeom>
              <a:solidFill>
                <a:srgbClr val="00B0F0"/>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60" name="Rectangle 53"/>
              <p:cNvSpPr>
                <a:spLocks noChangeArrowheads="1"/>
              </p:cNvSpPr>
              <p:nvPr/>
            </p:nvSpPr>
            <p:spPr bwMode="auto">
              <a:xfrm flipV="1">
                <a:off x="7052" y="3043"/>
                <a:ext cx="132" cy="121"/>
              </a:xfrm>
              <a:prstGeom prst="rect">
                <a:avLst/>
              </a:prstGeom>
              <a:solidFill>
                <a:srgbClr val="00FFFF"/>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61" name="Rectangle 54"/>
              <p:cNvSpPr>
                <a:spLocks noChangeArrowheads="1"/>
              </p:cNvSpPr>
              <p:nvPr/>
            </p:nvSpPr>
            <p:spPr bwMode="auto">
              <a:xfrm flipV="1">
                <a:off x="6657" y="3043"/>
                <a:ext cx="132" cy="121"/>
              </a:xfrm>
              <a:prstGeom prst="rect">
                <a:avLst/>
              </a:prstGeom>
              <a:solidFill>
                <a:srgbClr val="00589A"/>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62" name="Rectangle 55"/>
              <p:cNvSpPr>
                <a:spLocks noChangeArrowheads="1"/>
              </p:cNvSpPr>
              <p:nvPr/>
            </p:nvSpPr>
            <p:spPr bwMode="auto">
              <a:xfrm flipV="1">
                <a:off x="6789" y="3043"/>
                <a:ext cx="132" cy="121"/>
              </a:xfrm>
              <a:prstGeom prst="rect">
                <a:avLst/>
              </a:prstGeom>
              <a:solidFill>
                <a:srgbClr val="0070C0"/>
              </a:solidFill>
              <a:ln w="9525">
                <a:noFill/>
                <a:miter lim="800000"/>
                <a:headEnd/>
                <a:tailEnd/>
              </a:ln>
              <a:effectLst/>
            </p:spPr>
            <p:txBody>
              <a:bodyPr wrap="none" anchor="ctr"/>
              <a:lstStyle/>
              <a:p>
                <a:pPr>
                  <a:defRPr/>
                </a:pPr>
                <a:endParaRPr lang="zh-CN" altLang="en-US" sz="1349">
                  <a:solidFill>
                    <a:prstClr val="black"/>
                  </a:solidFill>
                </a:endParaRPr>
              </a:p>
            </p:txBody>
          </p:sp>
        </p:grpSp>
        <p:grpSp>
          <p:nvGrpSpPr>
            <p:cNvPr id="42" name="Group 56"/>
            <p:cNvGrpSpPr>
              <a:grpSpLocks/>
            </p:cNvGrpSpPr>
            <p:nvPr/>
          </p:nvGrpSpPr>
          <p:grpSpPr bwMode="auto">
            <a:xfrm>
              <a:off x="12494023" y="2856359"/>
              <a:ext cx="989011" cy="184150"/>
              <a:chOff x="6657" y="2881"/>
              <a:chExt cx="527" cy="121"/>
            </a:xfrm>
          </p:grpSpPr>
          <p:sp>
            <p:nvSpPr>
              <p:cNvPr id="55" name="Rectangle 57"/>
              <p:cNvSpPr>
                <a:spLocks noChangeArrowheads="1"/>
              </p:cNvSpPr>
              <p:nvPr/>
            </p:nvSpPr>
            <p:spPr bwMode="auto">
              <a:xfrm flipV="1">
                <a:off x="6921" y="2881"/>
                <a:ext cx="131" cy="121"/>
              </a:xfrm>
              <a:prstGeom prst="rect">
                <a:avLst/>
              </a:prstGeom>
              <a:solidFill>
                <a:srgbClr val="C2F391"/>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56" name="Rectangle 58"/>
              <p:cNvSpPr>
                <a:spLocks noChangeArrowheads="1"/>
              </p:cNvSpPr>
              <p:nvPr/>
            </p:nvSpPr>
            <p:spPr bwMode="auto">
              <a:xfrm flipV="1">
                <a:off x="7052" y="2881"/>
                <a:ext cx="132" cy="121"/>
              </a:xfrm>
              <a:prstGeom prst="rect">
                <a:avLst/>
              </a:prstGeom>
              <a:solidFill>
                <a:srgbClr val="CCFFCC"/>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57" name="Rectangle 59"/>
              <p:cNvSpPr>
                <a:spLocks noChangeArrowheads="1"/>
              </p:cNvSpPr>
              <p:nvPr/>
            </p:nvSpPr>
            <p:spPr bwMode="auto">
              <a:xfrm flipV="1">
                <a:off x="6657" y="2881"/>
                <a:ext cx="132" cy="121"/>
              </a:xfrm>
              <a:prstGeom prst="rect">
                <a:avLst/>
              </a:prstGeom>
              <a:solidFill>
                <a:srgbClr val="008E00"/>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58" name="Rectangle 60"/>
              <p:cNvSpPr>
                <a:spLocks noChangeArrowheads="1"/>
              </p:cNvSpPr>
              <p:nvPr/>
            </p:nvSpPr>
            <p:spPr bwMode="auto">
              <a:xfrm flipV="1">
                <a:off x="6789" y="2881"/>
                <a:ext cx="132" cy="121"/>
              </a:xfrm>
              <a:prstGeom prst="rect">
                <a:avLst/>
              </a:prstGeom>
              <a:solidFill>
                <a:srgbClr val="92D050"/>
              </a:solidFill>
              <a:ln w="9525">
                <a:noFill/>
                <a:miter lim="800000"/>
                <a:headEnd/>
                <a:tailEnd/>
              </a:ln>
              <a:effectLst/>
            </p:spPr>
            <p:txBody>
              <a:bodyPr wrap="none" anchor="ctr"/>
              <a:lstStyle/>
              <a:p>
                <a:pPr>
                  <a:defRPr/>
                </a:pPr>
                <a:endParaRPr lang="zh-CN" altLang="en-US" sz="1349">
                  <a:solidFill>
                    <a:prstClr val="black"/>
                  </a:solidFill>
                </a:endParaRPr>
              </a:p>
            </p:txBody>
          </p:sp>
        </p:grpSp>
        <p:grpSp>
          <p:nvGrpSpPr>
            <p:cNvPr id="43" name="Group 51"/>
            <p:cNvGrpSpPr>
              <a:grpSpLocks/>
            </p:cNvGrpSpPr>
            <p:nvPr/>
          </p:nvGrpSpPr>
          <p:grpSpPr bwMode="auto">
            <a:xfrm>
              <a:off x="12494023" y="3403153"/>
              <a:ext cx="989011" cy="182563"/>
              <a:chOff x="6657" y="3043"/>
              <a:chExt cx="527" cy="121"/>
            </a:xfrm>
          </p:grpSpPr>
          <p:sp>
            <p:nvSpPr>
              <p:cNvPr id="51" name="Rectangle 52"/>
              <p:cNvSpPr>
                <a:spLocks noChangeArrowheads="1"/>
              </p:cNvSpPr>
              <p:nvPr/>
            </p:nvSpPr>
            <p:spPr bwMode="auto">
              <a:xfrm flipV="1">
                <a:off x="6921" y="3043"/>
                <a:ext cx="131" cy="121"/>
              </a:xfrm>
              <a:prstGeom prst="rect">
                <a:avLst/>
              </a:prstGeom>
              <a:solidFill>
                <a:schemeClr val="bg1">
                  <a:lumMod val="65000"/>
                </a:schemeClr>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52" name="Rectangle 53"/>
              <p:cNvSpPr>
                <a:spLocks noChangeArrowheads="1"/>
              </p:cNvSpPr>
              <p:nvPr/>
            </p:nvSpPr>
            <p:spPr bwMode="auto">
              <a:xfrm flipV="1">
                <a:off x="7052" y="3043"/>
                <a:ext cx="132" cy="121"/>
              </a:xfrm>
              <a:prstGeom prst="rect">
                <a:avLst/>
              </a:prstGeom>
              <a:solidFill>
                <a:schemeClr val="bg1">
                  <a:lumMod val="85000"/>
                </a:schemeClr>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53" name="Rectangle 54"/>
              <p:cNvSpPr>
                <a:spLocks noChangeArrowheads="1"/>
              </p:cNvSpPr>
              <p:nvPr/>
            </p:nvSpPr>
            <p:spPr bwMode="auto">
              <a:xfrm flipV="1">
                <a:off x="6657" y="3043"/>
                <a:ext cx="132" cy="121"/>
              </a:xfrm>
              <a:prstGeom prst="rect">
                <a:avLst/>
              </a:prstGeom>
              <a:solidFill>
                <a:srgbClr val="000000"/>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54" name="Rectangle 55"/>
              <p:cNvSpPr>
                <a:spLocks noChangeArrowheads="1"/>
              </p:cNvSpPr>
              <p:nvPr/>
            </p:nvSpPr>
            <p:spPr bwMode="auto">
              <a:xfrm flipV="1">
                <a:off x="6789" y="3043"/>
                <a:ext cx="132" cy="121"/>
              </a:xfrm>
              <a:prstGeom prst="rect">
                <a:avLst/>
              </a:prstGeom>
              <a:solidFill>
                <a:srgbClr val="5A5A5A"/>
              </a:solidFill>
              <a:ln w="9525">
                <a:noFill/>
                <a:miter lim="800000"/>
                <a:headEnd/>
                <a:tailEnd/>
              </a:ln>
              <a:effectLst/>
            </p:spPr>
            <p:txBody>
              <a:bodyPr wrap="none" anchor="ctr"/>
              <a:lstStyle/>
              <a:p>
                <a:pPr>
                  <a:defRPr/>
                </a:pPr>
                <a:endParaRPr lang="zh-CN" altLang="en-US" sz="1349">
                  <a:solidFill>
                    <a:prstClr val="black"/>
                  </a:solidFill>
                </a:endParaRPr>
              </a:p>
            </p:txBody>
          </p:sp>
        </p:grpSp>
        <p:grpSp>
          <p:nvGrpSpPr>
            <p:cNvPr id="44" name="Group 51"/>
            <p:cNvGrpSpPr>
              <a:grpSpLocks/>
            </p:cNvGrpSpPr>
            <p:nvPr/>
          </p:nvGrpSpPr>
          <p:grpSpPr bwMode="auto">
            <a:xfrm>
              <a:off x="12494023" y="3925514"/>
              <a:ext cx="989011" cy="190107"/>
              <a:chOff x="6657" y="3038"/>
              <a:chExt cx="527" cy="126"/>
            </a:xfrm>
          </p:grpSpPr>
          <p:sp>
            <p:nvSpPr>
              <p:cNvPr id="47" name="Rectangle 52"/>
              <p:cNvSpPr>
                <a:spLocks noChangeArrowheads="1"/>
              </p:cNvSpPr>
              <p:nvPr/>
            </p:nvSpPr>
            <p:spPr bwMode="auto">
              <a:xfrm flipV="1">
                <a:off x="6921" y="3038"/>
                <a:ext cx="131" cy="126"/>
              </a:xfrm>
              <a:prstGeom prst="rect">
                <a:avLst/>
              </a:prstGeom>
              <a:solidFill>
                <a:srgbClr val="FFC000"/>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48" name="Rectangle 53"/>
              <p:cNvSpPr>
                <a:spLocks noChangeArrowheads="1"/>
              </p:cNvSpPr>
              <p:nvPr/>
            </p:nvSpPr>
            <p:spPr bwMode="auto">
              <a:xfrm flipV="1">
                <a:off x="7052" y="3038"/>
                <a:ext cx="132" cy="126"/>
              </a:xfrm>
              <a:prstGeom prst="rect">
                <a:avLst/>
              </a:prstGeom>
              <a:solidFill>
                <a:srgbClr val="FFFF00"/>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49" name="Rectangle 54"/>
              <p:cNvSpPr>
                <a:spLocks noChangeArrowheads="1"/>
              </p:cNvSpPr>
              <p:nvPr/>
            </p:nvSpPr>
            <p:spPr bwMode="auto">
              <a:xfrm flipV="1">
                <a:off x="6657" y="3038"/>
                <a:ext cx="132" cy="126"/>
              </a:xfrm>
              <a:prstGeom prst="rect">
                <a:avLst/>
              </a:prstGeom>
              <a:solidFill>
                <a:srgbClr val="C00000"/>
              </a:solidFill>
              <a:ln w="9525">
                <a:noFill/>
                <a:miter lim="800000"/>
                <a:headEnd/>
                <a:tailEnd/>
              </a:ln>
              <a:effectLst/>
            </p:spPr>
            <p:txBody>
              <a:bodyPr wrap="none" anchor="ctr"/>
              <a:lstStyle/>
              <a:p>
                <a:pPr>
                  <a:defRPr/>
                </a:pPr>
                <a:endParaRPr lang="zh-CN" altLang="en-US" sz="1349">
                  <a:solidFill>
                    <a:prstClr val="black"/>
                  </a:solidFill>
                </a:endParaRPr>
              </a:p>
            </p:txBody>
          </p:sp>
          <p:sp>
            <p:nvSpPr>
              <p:cNvPr id="50" name="Rectangle 55"/>
              <p:cNvSpPr>
                <a:spLocks noChangeArrowheads="1"/>
              </p:cNvSpPr>
              <p:nvPr/>
            </p:nvSpPr>
            <p:spPr bwMode="auto">
              <a:xfrm flipV="1">
                <a:off x="6789" y="3038"/>
                <a:ext cx="132" cy="126"/>
              </a:xfrm>
              <a:prstGeom prst="rect">
                <a:avLst/>
              </a:prstGeom>
              <a:solidFill>
                <a:srgbClr val="FF9900"/>
              </a:solidFill>
              <a:ln w="9525">
                <a:noFill/>
                <a:miter lim="800000"/>
                <a:headEnd/>
                <a:tailEnd/>
              </a:ln>
              <a:effectLst/>
            </p:spPr>
            <p:txBody>
              <a:bodyPr wrap="none" anchor="ctr"/>
              <a:lstStyle/>
              <a:p>
                <a:pPr>
                  <a:defRPr/>
                </a:pPr>
                <a:endParaRPr lang="zh-CN" altLang="en-US" sz="1349" dirty="0">
                  <a:solidFill>
                    <a:srgbClr val="FF6600"/>
                  </a:solidFill>
                </a:endParaRPr>
              </a:p>
            </p:txBody>
          </p:sp>
        </p:grpSp>
        <p:sp>
          <p:nvSpPr>
            <p:cNvPr id="45" name="矩形 44"/>
            <p:cNvSpPr/>
            <p:nvPr userDrawn="1"/>
          </p:nvSpPr>
          <p:spPr>
            <a:xfrm>
              <a:off x="12408896" y="2584948"/>
              <a:ext cx="592708" cy="196186"/>
            </a:xfrm>
            <a:prstGeom prst="rect">
              <a:avLst/>
            </a:prstGeom>
          </p:spPr>
          <p:txBody>
            <a:bodyPr wrap="none">
              <a:spAutoFit/>
            </a:bodyPr>
            <a:lstStyle/>
            <a:p>
              <a:pPr>
                <a:defRPr/>
              </a:pPr>
              <a:r>
                <a:rPr lang="zh-CN" altLang="en-US" sz="675" dirty="0">
                  <a:solidFill>
                    <a:srgbClr val="7F7F7F"/>
                  </a:solidFill>
                  <a:latin typeface="华文细黑" pitchFamily="2" charset="-122"/>
                  <a:ea typeface="华文细黑" pitchFamily="2" charset="-122"/>
                </a:rPr>
                <a:t>主用色</a:t>
              </a:r>
              <a:endParaRPr lang="zh-CN" altLang="en-US" sz="675" dirty="0">
                <a:solidFill>
                  <a:srgbClr val="7F7F7F"/>
                </a:solidFill>
                <a:ea typeface="华文细黑" pitchFamily="2" charset="-122"/>
              </a:endParaRPr>
            </a:p>
          </p:txBody>
        </p:sp>
        <p:sp>
          <p:nvSpPr>
            <p:cNvPr id="46" name="矩形 45"/>
            <p:cNvSpPr/>
            <p:nvPr userDrawn="1"/>
          </p:nvSpPr>
          <p:spPr>
            <a:xfrm>
              <a:off x="12408896" y="3670424"/>
              <a:ext cx="592708" cy="196186"/>
            </a:xfrm>
            <a:prstGeom prst="rect">
              <a:avLst/>
            </a:prstGeom>
          </p:spPr>
          <p:txBody>
            <a:bodyPr wrap="none">
              <a:spAutoFit/>
            </a:bodyPr>
            <a:lstStyle/>
            <a:p>
              <a:pPr>
                <a:defRPr/>
              </a:pPr>
              <a:r>
                <a:rPr lang="zh-CN" altLang="en-US" sz="675" dirty="0">
                  <a:solidFill>
                    <a:srgbClr val="7F7F7F"/>
                  </a:solidFill>
                  <a:latin typeface="华文细黑" pitchFamily="2" charset="-122"/>
                  <a:ea typeface="华文细黑" pitchFamily="2" charset="-122"/>
                </a:rPr>
                <a:t>点缀色</a:t>
              </a:r>
              <a:endParaRPr lang="zh-CN" altLang="en-US" sz="675" dirty="0">
                <a:solidFill>
                  <a:srgbClr val="7F7F7F"/>
                </a:solidFill>
                <a:ea typeface="华文细黑" pitchFamily="2" charset="-122"/>
              </a:endParaRPr>
            </a:p>
          </p:txBody>
        </p:sp>
      </p:grpSp>
      <p:sp>
        <p:nvSpPr>
          <p:cNvPr id="63" name="Text Box 5"/>
          <p:cNvSpPr txBox="1">
            <a:spLocks noChangeArrowheads="1"/>
          </p:cNvSpPr>
          <p:nvPr userDrawn="1"/>
        </p:nvSpPr>
        <p:spPr bwMode="auto">
          <a:xfrm>
            <a:off x="602302" y="6229521"/>
            <a:ext cx="2198015" cy="150041"/>
          </a:xfrm>
          <a:prstGeom prst="rect">
            <a:avLst/>
          </a:prstGeom>
          <a:noFill/>
          <a:ln>
            <a:noFill/>
          </a:ln>
          <a:extLst/>
        </p:spPr>
        <p:txBody>
          <a:bodyPr wrap="none" lIns="0" tIns="0" rIns="68558"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75" dirty="0" smtClean="0">
                <a:solidFill>
                  <a:prstClr val="black"/>
                </a:solidFill>
                <a:latin typeface="FrutigerNext LT Bold" pitchFamily="34" charset="0"/>
                <a:ea typeface="MS PGothic" pitchFamily="34" charset="-128"/>
              </a:rPr>
              <a:t>HUAWEI TECHNOLOGIES CO., LTD.</a:t>
            </a:r>
          </a:p>
        </p:txBody>
      </p:sp>
    </p:spTree>
    <p:extLst>
      <p:ext uri="{BB962C8B-B14F-4D97-AF65-F5344CB8AC3E}">
        <p14:creationId xmlns:p14="http://schemas.microsoft.com/office/powerpoint/2010/main" val="33624946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https://twitter.com/Softlineromania" TargetMode="External"/><Relationship Id="rId5" Type="http://schemas.openxmlformats.org/officeDocument/2006/relationships/image" Target="../media/image2.jpeg"/><Relationship Id="rId4" Type="http://schemas.openxmlformats.org/officeDocument/2006/relationships/hyperlink" Target="https://www.facebook.com/softlineromania"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heme" Target="../theme/theme2.xml"/><Relationship Id="rId7" Type="http://schemas.openxmlformats.org/officeDocument/2006/relationships/hyperlink" Target="https://twitter.com/Softlineromania" TargetMode="Externa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facebook.com/softlineromania" TargetMode="Externa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hyperlink" Target="https://twitter.com/Softlineromania" TargetMode="External"/><Relationship Id="rId5" Type="http://schemas.openxmlformats.org/officeDocument/2006/relationships/image" Target="../media/image2.jpeg"/><Relationship Id="rId4" Type="http://schemas.openxmlformats.org/officeDocument/2006/relationships/hyperlink" Target="https://www.facebook.com/softlineromania"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heme" Target="../theme/theme4.xml"/><Relationship Id="rId7" Type="http://schemas.openxmlformats.org/officeDocument/2006/relationships/hyperlink" Target="https://twitter.com/Softlineromania"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hyperlink" Target="https://www.facebook.com/softlineromania" TargetMode="Externa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hyperlink" Target="http://www.softlinegroup.com/" TargetMode="External"/><Relationship Id="rId13" Type="http://schemas.openxmlformats.org/officeDocument/2006/relationships/image" Target="../media/image15.png"/><Relationship Id="rId3" Type="http://schemas.openxmlformats.org/officeDocument/2006/relationships/image" Target="../media/image9.jpg"/><Relationship Id="rId7" Type="http://schemas.openxmlformats.org/officeDocument/2006/relationships/image" Target="../media/image12.jpeg"/><Relationship Id="rId12" Type="http://schemas.openxmlformats.org/officeDocument/2006/relationships/hyperlink" Target="https://www.facebook.com/SoftlineCompany" TargetMode="External"/><Relationship Id="rId2" Type="http://schemas.openxmlformats.org/officeDocument/2006/relationships/theme" Target="../theme/theme5.xml"/><Relationship Id="rId16"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4.png"/><Relationship Id="rId5" Type="http://schemas.openxmlformats.org/officeDocument/2006/relationships/hyperlink" Target="mailto:info@softline.ru" TargetMode="External"/><Relationship Id="rId15" Type="http://schemas.openxmlformats.org/officeDocument/2006/relationships/image" Target="../media/image16.jpg"/><Relationship Id="rId10" Type="http://schemas.openxmlformats.org/officeDocument/2006/relationships/hyperlink" Target="https://twitter.com/Softlinegroup" TargetMode="External"/><Relationship Id="rId4" Type="http://schemas.openxmlformats.org/officeDocument/2006/relationships/image" Target="../media/image10.jpg"/><Relationship Id="rId9" Type="http://schemas.openxmlformats.org/officeDocument/2006/relationships/image" Target="../media/image13.jpeg"/><Relationship Id="rId14" Type="http://schemas.openxmlformats.org/officeDocument/2006/relationships/hyperlink" Target="mailto:info@softlinegroup.com"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koldomasovams\Desktop\Cove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Текст 7"/>
          <p:cNvSpPr txBox="1">
            <a:spLocks/>
          </p:cNvSpPr>
          <p:nvPr userDrawn="1"/>
        </p:nvSpPr>
        <p:spPr>
          <a:xfrm>
            <a:off x="251520" y="6165304"/>
            <a:ext cx="1296144" cy="216024"/>
          </a:xfrm>
          <a:prstGeom prst="rect">
            <a:avLst/>
          </a:prstGeom>
        </p:spPr>
        <p:txBody>
          <a:bodyPr/>
          <a:lstStyle>
            <a:lvl1pPr marL="0" indent="0" algn="l" defTabSz="914400" rtl="0" eaLnBrk="1" latinLnBrk="0" hangingPunct="1">
              <a:spcBef>
                <a:spcPct val="20000"/>
              </a:spcBef>
              <a:buFont typeface="Arial" pitchFamily="34" charset="0"/>
              <a:buNone/>
              <a:defRPr sz="1100" b="1" kern="1200" baseline="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00" b="1" kern="1200" baseline="0" dirty="0" smtClean="0">
                <a:solidFill>
                  <a:srgbClr val="D01868"/>
                </a:solidFill>
                <a:effectLst/>
                <a:latin typeface="+mn-lt"/>
                <a:ea typeface="+mn-ea"/>
                <a:cs typeface="+mn-cs"/>
              </a:rPr>
              <a:t>021.387 34 40</a:t>
            </a:r>
            <a:endParaRPr lang="ru-RU" sz="1300" dirty="0">
              <a:solidFill>
                <a:srgbClr val="D01868"/>
              </a:solidFill>
            </a:endParaRPr>
          </a:p>
        </p:txBody>
      </p:sp>
      <p:sp>
        <p:nvSpPr>
          <p:cNvPr id="9" name="Текст 7"/>
          <p:cNvSpPr txBox="1">
            <a:spLocks/>
          </p:cNvSpPr>
          <p:nvPr userDrawn="1"/>
        </p:nvSpPr>
        <p:spPr>
          <a:xfrm>
            <a:off x="1907704" y="6164477"/>
            <a:ext cx="1296144" cy="216024"/>
          </a:xfrm>
          <a:prstGeom prst="rect">
            <a:avLst/>
          </a:prstGeom>
        </p:spPr>
        <p:txBody>
          <a:bodyPr/>
          <a:lstStyle>
            <a:lvl1pPr marL="0" indent="0" algn="l" defTabSz="914400" rtl="0" eaLnBrk="1" latinLnBrk="0" hangingPunct="1">
              <a:spcBef>
                <a:spcPct val="20000"/>
              </a:spcBef>
              <a:buFont typeface="Arial" pitchFamily="34" charset="0"/>
              <a:buNone/>
              <a:defRPr sz="1100" b="1" kern="1200" baseline="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00" b="1" u="none" kern="1200" baseline="0" dirty="0" smtClean="0">
                <a:solidFill>
                  <a:srgbClr val="FDA403"/>
                </a:solidFill>
                <a:latin typeface="+mn-lt"/>
                <a:ea typeface="+mn-ea"/>
                <a:cs typeface="+mn-cs"/>
              </a:rPr>
              <a:t>www.softlin</a:t>
            </a:r>
            <a:r>
              <a:rPr lang="en-US" sz="1300" b="1" u="none" kern="1200" baseline="0" dirty="0" smtClean="0">
                <a:solidFill>
                  <a:srgbClr val="FDA403"/>
                </a:solidFill>
                <a:effectLst/>
                <a:latin typeface="+mn-lt"/>
                <a:ea typeface="+mn-ea"/>
                <a:cs typeface="+mn-cs"/>
              </a:rPr>
              <a:t>e.ro</a:t>
            </a:r>
            <a:r>
              <a:rPr lang="en-US" sz="1300" b="1" kern="1200" baseline="0" dirty="0" smtClean="0">
                <a:solidFill>
                  <a:srgbClr val="FDA403"/>
                </a:solidFill>
                <a:effectLst/>
                <a:latin typeface="+mn-lt"/>
                <a:ea typeface="+mn-ea"/>
                <a:cs typeface="+mn-cs"/>
              </a:rPr>
              <a:t>   </a:t>
            </a:r>
            <a:endParaRPr lang="ru-RU" sz="1300" dirty="0">
              <a:solidFill>
                <a:srgbClr val="FDA403"/>
              </a:solidFill>
            </a:endParaRPr>
          </a:p>
        </p:txBody>
      </p:sp>
      <p:sp>
        <p:nvSpPr>
          <p:cNvPr id="10" name="Текст 7"/>
          <p:cNvSpPr txBox="1">
            <a:spLocks/>
          </p:cNvSpPr>
          <p:nvPr userDrawn="1"/>
        </p:nvSpPr>
        <p:spPr>
          <a:xfrm>
            <a:off x="3923928" y="6163650"/>
            <a:ext cx="1440160" cy="216024"/>
          </a:xfrm>
          <a:prstGeom prst="rect">
            <a:avLst/>
          </a:prstGeom>
        </p:spPr>
        <p:txBody>
          <a:bodyPr/>
          <a:lstStyle>
            <a:lvl1pPr marL="0" indent="0" algn="l" defTabSz="914400" rtl="0" eaLnBrk="1" latinLnBrk="0" hangingPunct="1">
              <a:spcBef>
                <a:spcPct val="20000"/>
              </a:spcBef>
              <a:buFont typeface="Arial" pitchFamily="34" charset="0"/>
              <a:buNone/>
              <a:defRPr sz="1100" b="1" kern="1200" baseline="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00" b="1" u="none" kern="1200" baseline="0" dirty="0" smtClean="0">
                <a:solidFill>
                  <a:srgbClr val="00B0F0"/>
                </a:solidFill>
                <a:effectLst/>
                <a:latin typeface="+mn-lt"/>
                <a:ea typeface="+mn-ea"/>
                <a:cs typeface="+mn-cs"/>
              </a:rPr>
              <a:t>office@softline.ro</a:t>
            </a:r>
            <a:r>
              <a:rPr lang="en-US" sz="1300" b="1" kern="1200" baseline="0" dirty="0" smtClean="0">
                <a:solidFill>
                  <a:srgbClr val="00B0F0"/>
                </a:solidFill>
                <a:effectLst/>
                <a:latin typeface="+mn-lt"/>
                <a:ea typeface="+mn-ea"/>
                <a:cs typeface="+mn-cs"/>
              </a:rPr>
              <a:t>   </a:t>
            </a:r>
            <a:endParaRPr lang="ru-RU" sz="1300" dirty="0">
              <a:solidFill>
                <a:srgbClr val="00B0F0"/>
              </a:solidFill>
            </a:endParaRPr>
          </a:p>
        </p:txBody>
      </p:sp>
      <p:pic>
        <p:nvPicPr>
          <p:cNvPr id="11" name="Picture 5" descr="C:\Users\koldomasovams\Desktop\Для Светланы\!2013_материалы\!New_презентации 2013\!!! ШАБЛОН_POWERPOINT\Шаблон_2013_new\F.jp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52120" y="6180645"/>
            <a:ext cx="216024" cy="2160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koldomasovams\Desktop\Для Светланы\!2013_материалы\!New_презентации 2013\!!! ШАБЛОН_POWERPOINT\Шаблон_2013_new\T.jpg">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84168" y="6180645"/>
            <a:ext cx="216024" cy="21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2176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sz="3200" b="1" kern="1200" baseline="0">
          <a:solidFill>
            <a:srgbClr val="B0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b="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C:\Users\koldomasovams\Desktop\2_slid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3999" cy="6857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koldomasovams\Desktop\Для Светланы\!2013_материалы\!New_презентации 2013\!!! ШАБЛОН_POWERPOINT\Шаблон_2013_new\F.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4408" y="6536729"/>
            <a:ext cx="216024" cy="216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koldomasovams\Desktop\Для Светланы\!2013_материалы\!New_презентации 2013\!!! ШАБЛОН_POWERPOINT\Шаблон_2013_new\T.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4448" y="6536729"/>
            <a:ext cx="216024" cy="216024"/>
          </a:xfrm>
          <a:prstGeom prst="rect">
            <a:avLst/>
          </a:prstGeom>
          <a:noFill/>
          <a:extLst>
            <a:ext uri="{909E8E84-426E-40DD-AFC4-6F175D3DCCD1}">
              <a14:hiddenFill xmlns:a14="http://schemas.microsoft.com/office/drawing/2010/main">
                <a:solidFill>
                  <a:srgbClr val="FFFFFF"/>
                </a:solidFill>
              </a14:hiddenFill>
            </a:ext>
          </a:extLst>
        </p:spPr>
      </p:pic>
      <p:sp>
        <p:nvSpPr>
          <p:cNvPr id="12" name="Текст 7"/>
          <p:cNvSpPr txBox="1">
            <a:spLocks/>
          </p:cNvSpPr>
          <p:nvPr userDrawn="1"/>
        </p:nvSpPr>
        <p:spPr>
          <a:xfrm>
            <a:off x="3563888" y="6527878"/>
            <a:ext cx="1296144" cy="216024"/>
          </a:xfrm>
          <a:prstGeom prst="rect">
            <a:avLst/>
          </a:prstGeom>
        </p:spPr>
        <p:txBody>
          <a:bodyPr/>
          <a:lstStyle>
            <a:lvl1pPr marL="0" indent="0" algn="l" defTabSz="914400" rtl="0" eaLnBrk="1" latinLnBrk="0" hangingPunct="1">
              <a:spcBef>
                <a:spcPct val="20000"/>
              </a:spcBef>
              <a:buFont typeface="Arial" pitchFamily="34" charset="0"/>
              <a:buNone/>
              <a:defRPr sz="1100" b="1" kern="1200" baseline="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kern="1200" baseline="0" dirty="0" smtClean="0">
                <a:solidFill>
                  <a:srgbClr val="D01868"/>
                </a:solidFill>
                <a:effectLst/>
                <a:latin typeface="+mn-lt"/>
                <a:ea typeface="+mn-ea"/>
                <a:cs typeface="+mn-cs"/>
              </a:rPr>
              <a:t>021.387 34 40</a:t>
            </a:r>
            <a:endParaRPr lang="ru-RU" sz="1200" dirty="0">
              <a:solidFill>
                <a:srgbClr val="D01868"/>
              </a:solidFill>
            </a:endParaRPr>
          </a:p>
        </p:txBody>
      </p:sp>
      <p:sp>
        <p:nvSpPr>
          <p:cNvPr id="13" name="Текст 7"/>
          <p:cNvSpPr txBox="1">
            <a:spLocks/>
          </p:cNvSpPr>
          <p:nvPr userDrawn="1"/>
        </p:nvSpPr>
        <p:spPr>
          <a:xfrm>
            <a:off x="5220072" y="6526647"/>
            <a:ext cx="1296144" cy="216024"/>
          </a:xfrm>
          <a:prstGeom prst="rect">
            <a:avLst/>
          </a:prstGeom>
        </p:spPr>
        <p:txBody>
          <a:bodyPr/>
          <a:lstStyle>
            <a:lvl1pPr marL="0" indent="0" algn="l" defTabSz="914400" rtl="0" eaLnBrk="1" latinLnBrk="0" hangingPunct="1">
              <a:spcBef>
                <a:spcPct val="20000"/>
              </a:spcBef>
              <a:buFont typeface="Arial" pitchFamily="34" charset="0"/>
              <a:buNone/>
              <a:defRPr sz="1100" b="1" kern="1200" baseline="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u="none" kern="1200" baseline="0" dirty="0" smtClean="0">
                <a:solidFill>
                  <a:srgbClr val="FDA403"/>
                </a:solidFill>
                <a:latin typeface="+mn-lt"/>
                <a:ea typeface="+mn-ea"/>
                <a:cs typeface="+mn-cs"/>
              </a:rPr>
              <a:t>www.softlin</a:t>
            </a:r>
            <a:r>
              <a:rPr lang="en-US" sz="1200" b="1" u="none" kern="1200" baseline="0" dirty="0" smtClean="0">
                <a:solidFill>
                  <a:srgbClr val="FDA403"/>
                </a:solidFill>
                <a:effectLst/>
                <a:latin typeface="+mn-lt"/>
                <a:ea typeface="+mn-ea"/>
                <a:cs typeface="+mn-cs"/>
              </a:rPr>
              <a:t>e.ro</a:t>
            </a:r>
            <a:r>
              <a:rPr lang="en-US" sz="1200" b="1" kern="1200" baseline="0" dirty="0" smtClean="0">
                <a:solidFill>
                  <a:srgbClr val="FDA403"/>
                </a:solidFill>
                <a:effectLst/>
                <a:latin typeface="+mn-lt"/>
                <a:ea typeface="+mn-ea"/>
                <a:cs typeface="+mn-cs"/>
              </a:rPr>
              <a:t>   </a:t>
            </a:r>
            <a:endParaRPr lang="ru-RU" sz="1200" dirty="0">
              <a:solidFill>
                <a:srgbClr val="FDA403"/>
              </a:solidFill>
            </a:endParaRPr>
          </a:p>
        </p:txBody>
      </p:sp>
      <p:sp>
        <p:nvSpPr>
          <p:cNvPr id="14" name="Текст 7"/>
          <p:cNvSpPr txBox="1">
            <a:spLocks/>
          </p:cNvSpPr>
          <p:nvPr userDrawn="1"/>
        </p:nvSpPr>
        <p:spPr>
          <a:xfrm>
            <a:off x="6758488" y="6516799"/>
            <a:ext cx="1413912" cy="216024"/>
          </a:xfrm>
          <a:prstGeom prst="rect">
            <a:avLst/>
          </a:prstGeom>
        </p:spPr>
        <p:txBody>
          <a:bodyPr/>
          <a:lstStyle>
            <a:lvl1pPr marL="0" indent="0" algn="l" defTabSz="914400" rtl="0" eaLnBrk="1" latinLnBrk="0" hangingPunct="1">
              <a:spcBef>
                <a:spcPct val="20000"/>
              </a:spcBef>
              <a:buFont typeface="Arial" pitchFamily="34" charset="0"/>
              <a:buNone/>
              <a:defRPr sz="1100" b="1" kern="1200" baseline="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u="none" kern="1200" baseline="0" dirty="0" smtClean="0">
                <a:solidFill>
                  <a:srgbClr val="00B0F0"/>
                </a:solidFill>
                <a:effectLst/>
                <a:latin typeface="+mn-lt"/>
                <a:ea typeface="+mn-ea"/>
                <a:cs typeface="+mn-cs"/>
              </a:rPr>
              <a:t>office@softline.ro</a:t>
            </a:r>
            <a:r>
              <a:rPr lang="en-US" sz="1200" b="1" kern="1200" baseline="0" dirty="0" smtClean="0">
                <a:solidFill>
                  <a:srgbClr val="00B0F0"/>
                </a:solidFill>
                <a:effectLst/>
                <a:latin typeface="+mn-lt"/>
                <a:ea typeface="+mn-ea"/>
                <a:cs typeface="+mn-cs"/>
              </a:rPr>
              <a:t>   </a:t>
            </a:r>
            <a:endParaRPr lang="ru-RU" sz="1200" dirty="0">
              <a:solidFill>
                <a:srgbClr val="00B0F0"/>
              </a:solidFill>
            </a:endParaRPr>
          </a:p>
        </p:txBody>
      </p:sp>
    </p:spTree>
    <p:extLst>
      <p:ext uri="{BB962C8B-B14F-4D97-AF65-F5344CB8AC3E}">
        <p14:creationId xmlns:p14="http://schemas.microsoft.com/office/powerpoint/2010/main" val="2620585673"/>
      </p:ext>
    </p:extLst>
  </p:cSld>
  <p:clrMap bg1="lt1" tx1="dk1" bg2="lt2" tx2="dk2" accent1="accent1" accent2="accent2" accent3="accent3" accent4="accent4" accent5="accent5" accent6="accent6" hlink="hlink" folHlink="folHlink"/>
  <p:sldLayoutIdLst>
    <p:sldLayoutId id="2147483669" r:id="rId1"/>
    <p:sldLayoutId id="2147483666" r:id="rId2"/>
  </p:sldLayoutIdLst>
  <p:txStyles>
    <p:titleStyle>
      <a:lvl1pPr algn="l" defTabSz="914400" rtl="0" eaLnBrk="1" latinLnBrk="0" hangingPunct="1">
        <a:spcBef>
          <a:spcPct val="0"/>
        </a:spcBef>
        <a:buNone/>
        <a:defRPr sz="2800" b="1" kern="1200" baseline="0">
          <a:solidFill>
            <a:srgbClr val="902039"/>
          </a:solidFill>
          <a:latin typeface="+mj-lt"/>
          <a:ea typeface="+mj-ea"/>
          <a:cs typeface="+mj-cs"/>
        </a:defRPr>
      </a:lvl1pPr>
    </p:titleStyle>
    <p:bodyStyle>
      <a:lvl1pPr marL="457200" indent="-457200" algn="l" defTabSz="914400" rtl="0" eaLnBrk="1" latinLnBrk="0" hangingPunct="1">
        <a:lnSpc>
          <a:spcPct val="80000"/>
        </a:lnSpc>
        <a:spcBef>
          <a:spcPct val="20000"/>
        </a:spcBef>
        <a:buClr>
          <a:srgbClr val="A81733"/>
        </a:buClr>
        <a:buFont typeface="Wingdings" pitchFamily="2" charset="2"/>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Clr>
          <a:srgbClr val="A81733"/>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8170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C:\Users\koldomasovams\Desktop\voprosi.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koldomasovams\Desktop\Для Светланы\!2013_материалы\!New_презентации 2013\!!! ШАБЛОН_POWERPOINT\Шаблон_2013_new\F.jp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44408" y="6536729"/>
            <a:ext cx="216024" cy="216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koldomasovams\Desktop\Для Светланы\!2013_материалы\!New_презентации 2013\!!! ШАБЛОН_POWERPOINT\Шаблон_2013_new\T.jpg">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604448" y="6536729"/>
            <a:ext cx="216024" cy="216024"/>
          </a:xfrm>
          <a:prstGeom prst="rect">
            <a:avLst/>
          </a:prstGeom>
          <a:noFill/>
          <a:extLst>
            <a:ext uri="{909E8E84-426E-40DD-AFC4-6F175D3DCCD1}">
              <a14:hiddenFill xmlns:a14="http://schemas.microsoft.com/office/drawing/2010/main">
                <a:solidFill>
                  <a:srgbClr val="FFFFFF"/>
                </a:solidFill>
              </a14:hiddenFill>
            </a:ext>
          </a:extLst>
        </p:spPr>
      </p:pic>
      <p:sp>
        <p:nvSpPr>
          <p:cNvPr id="11" name="Текст 7"/>
          <p:cNvSpPr txBox="1">
            <a:spLocks/>
          </p:cNvSpPr>
          <p:nvPr userDrawn="1"/>
        </p:nvSpPr>
        <p:spPr>
          <a:xfrm>
            <a:off x="3563888" y="6527878"/>
            <a:ext cx="1296144" cy="216024"/>
          </a:xfrm>
          <a:prstGeom prst="rect">
            <a:avLst/>
          </a:prstGeom>
        </p:spPr>
        <p:txBody>
          <a:bodyPr/>
          <a:lstStyle>
            <a:lvl1pPr marL="0" indent="0" algn="l" defTabSz="914400" rtl="0" eaLnBrk="1" latinLnBrk="0" hangingPunct="1">
              <a:spcBef>
                <a:spcPct val="20000"/>
              </a:spcBef>
              <a:buFont typeface="Arial" pitchFamily="34" charset="0"/>
              <a:buNone/>
              <a:defRPr sz="1100" b="1" kern="1200" baseline="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kern="1200" baseline="0" dirty="0" smtClean="0">
                <a:solidFill>
                  <a:srgbClr val="D01868"/>
                </a:solidFill>
                <a:effectLst/>
                <a:latin typeface="+mn-lt"/>
                <a:ea typeface="+mn-ea"/>
                <a:cs typeface="+mn-cs"/>
              </a:rPr>
              <a:t>021.387 34 40</a:t>
            </a:r>
            <a:endParaRPr lang="ru-RU" sz="1200" dirty="0">
              <a:solidFill>
                <a:srgbClr val="D01868"/>
              </a:solidFill>
            </a:endParaRPr>
          </a:p>
        </p:txBody>
      </p:sp>
      <p:sp>
        <p:nvSpPr>
          <p:cNvPr id="12" name="Текст 7"/>
          <p:cNvSpPr txBox="1">
            <a:spLocks/>
          </p:cNvSpPr>
          <p:nvPr userDrawn="1"/>
        </p:nvSpPr>
        <p:spPr>
          <a:xfrm>
            <a:off x="5220072" y="6526647"/>
            <a:ext cx="1296144" cy="216024"/>
          </a:xfrm>
          <a:prstGeom prst="rect">
            <a:avLst/>
          </a:prstGeom>
        </p:spPr>
        <p:txBody>
          <a:bodyPr/>
          <a:lstStyle>
            <a:lvl1pPr marL="0" indent="0" algn="l" defTabSz="914400" rtl="0" eaLnBrk="1" latinLnBrk="0" hangingPunct="1">
              <a:spcBef>
                <a:spcPct val="20000"/>
              </a:spcBef>
              <a:buFont typeface="Arial" pitchFamily="34" charset="0"/>
              <a:buNone/>
              <a:defRPr sz="1100" b="1" kern="1200" baseline="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u="none" kern="1200" baseline="0" dirty="0" smtClean="0">
                <a:solidFill>
                  <a:srgbClr val="FDA403"/>
                </a:solidFill>
                <a:latin typeface="+mn-lt"/>
                <a:ea typeface="+mn-ea"/>
                <a:cs typeface="+mn-cs"/>
              </a:rPr>
              <a:t>www.softlin</a:t>
            </a:r>
            <a:r>
              <a:rPr lang="en-US" sz="1200" b="1" u="none" kern="1200" baseline="0" dirty="0" smtClean="0">
                <a:solidFill>
                  <a:srgbClr val="FDA403"/>
                </a:solidFill>
                <a:effectLst/>
                <a:latin typeface="+mn-lt"/>
                <a:ea typeface="+mn-ea"/>
                <a:cs typeface="+mn-cs"/>
              </a:rPr>
              <a:t>e.ro</a:t>
            </a:r>
            <a:r>
              <a:rPr lang="en-US" sz="1200" b="1" kern="1200" baseline="0" dirty="0" smtClean="0">
                <a:solidFill>
                  <a:srgbClr val="FDA403"/>
                </a:solidFill>
                <a:effectLst/>
                <a:latin typeface="+mn-lt"/>
                <a:ea typeface="+mn-ea"/>
                <a:cs typeface="+mn-cs"/>
              </a:rPr>
              <a:t>   </a:t>
            </a:r>
            <a:endParaRPr lang="ru-RU" sz="1200" dirty="0">
              <a:solidFill>
                <a:srgbClr val="FDA403"/>
              </a:solidFill>
            </a:endParaRPr>
          </a:p>
        </p:txBody>
      </p:sp>
      <p:sp>
        <p:nvSpPr>
          <p:cNvPr id="13" name="Текст 7"/>
          <p:cNvSpPr txBox="1">
            <a:spLocks/>
          </p:cNvSpPr>
          <p:nvPr userDrawn="1"/>
        </p:nvSpPr>
        <p:spPr>
          <a:xfrm>
            <a:off x="6758488" y="6516799"/>
            <a:ext cx="1413912" cy="216024"/>
          </a:xfrm>
          <a:prstGeom prst="rect">
            <a:avLst/>
          </a:prstGeom>
        </p:spPr>
        <p:txBody>
          <a:bodyPr/>
          <a:lstStyle>
            <a:lvl1pPr marL="0" indent="0" algn="l" defTabSz="914400" rtl="0" eaLnBrk="1" latinLnBrk="0" hangingPunct="1">
              <a:spcBef>
                <a:spcPct val="20000"/>
              </a:spcBef>
              <a:buFont typeface="Arial" pitchFamily="34" charset="0"/>
              <a:buNone/>
              <a:defRPr sz="1100" b="1" kern="1200" baseline="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u="none" kern="1200" baseline="0" dirty="0" smtClean="0">
                <a:solidFill>
                  <a:srgbClr val="00B0F0"/>
                </a:solidFill>
                <a:effectLst/>
                <a:latin typeface="+mn-lt"/>
                <a:ea typeface="+mn-ea"/>
                <a:cs typeface="+mn-cs"/>
              </a:rPr>
              <a:t>office@softline.ro</a:t>
            </a:r>
            <a:r>
              <a:rPr lang="en-US" sz="1200" b="1" kern="1200" baseline="0" dirty="0" smtClean="0">
                <a:solidFill>
                  <a:srgbClr val="00B0F0"/>
                </a:solidFill>
                <a:effectLst/>
                <a:latin typeface="+mn-lt"/>
                <a:ea typeface="+mn-ea"/>
                <a:cs typeface="+mn-cs"/>
              </a:rPr>
              <a:t>   </a:t>
            </a:r>
            <a:endParaRPr lang="ru-RU" sz="1200" dirty="0">
              <a:solidFill>
                <a:srgbClr val="00B0F0"/>
              </a:solidFill>
            </a:endParaRPr>
          </a:p>
        </p:txBody>
      </p:sp>
    </p:spTree>
    <p:extLst>
      <p:ext uri="{BB962C8B-B14F-4D97-AF65-F5344CB8AC3E}">
        <p14:creationId xmlns:p14="http://schemas.microsoft.com/office/powerpoint/2010/main" val="1886387338"/>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spcBef>
          <a:spcPct val="0"/>
        </a:spcBef>
        <a:buNone/>
        <a:defRPr sz="2800" b="1" kern="1200" baseline="0">
          <a:solidFill>
            <a:srgbClr val="902039"/>
          </a:solidFill>
          <a:latin typeface="+mj-lt"/>
          <a:ea typeface="+mj-ea"/>
          <a:cs typeface="+mj-cs"/>
        </a:defRPr>
      </a:lvl1pPr>
    </p:titleStyle>
    <p:bodyStyle>
      <a:lvl1pPr marL="457200" indent="-457200" algn="l" defTabSz="914400" rtl="0" eaLnBrk="1" latinLnBrk="0" hangingPunct="1">
        <a:lnSpc>
          <a:spcPct val="80000"/>
        </a:lnSpc>
        <a:spcBef>
          <a:spcPct val="20000"/>
        </a:spcBef>
        <a:buClr>
          <a:srgbClr val="A81733"/>
        </a:buClr>
        <a:buFont typeface="Wingdings" pitchFamily="2" charset="2"/>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Clr>
          <a:srgbClr val="A81733"/>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8170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C:\Users\koldomasovams\Desktop\2_slid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3999" cy="6857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koldomasovams\Desktop\Для Светланы\!2013_материалы\!New_презентации 2013\!!! ШАБЛОН_POWERPOINT\Шаблон_2013_new\F.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4408" y="6536729"/>
            <a:ext cx="216024" cy="216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koldomasovams\Desktop\Для Светланы\!2013_материалы\!New_презентации 2013\!!! ШАБЛОН_POWERPOINT\Шаблон_2013_new\T.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4448" y="6536729"/>
            <a:ext cx="216024" cy="21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959463"/>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914400" rtl="0" eaLnBrk="1" latinLnBrk="0" hangingPunct="1">
        <a:spcBef>
          <a:spcPct val="0"/>
        </a:spcBef>
        <a:buNone/>
        <a:defRPr sz="2800" b="1" kern="1200" baseline="0">
          <a:solidFill>
            <a:srgbClr val="902039"/>
          </a:solidFill>
          <a:latin typeface="+mj-lt"/>
          <a:ea typeface="+mj-ea"/>
          <a:cs typeface="+mj-cs"/>
        </a:defRPr>
      </a:lvl1pPr>
    </p:titleStyle>
    <p:bodyStyle>
      <a:lvl1pPr marL="457200" indent="-457200" algn="l" defTabSz="914400" rtl="0" eaLnBrk="1" latinLnBrk="0" hangingPunct="1">
        <a:lnSpc>
          <a:spcPct val="80000"/>
        </a:lnSpc>
        <a:spcBef>
          <a:spcPct val="20000"/>
        </a:spcBef>
        <a:buClr>
          <a:srgbClr val="A81733"/>
        </a:buClr>
        <a:buFont typeface="Wingdings" pitchFamily="2" charset="2"/>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Clr>
          <a:srgbClr val="A81733"/>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8170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0075" y="836712"/>
            <a:ext cx="7943850" cy="4953000"/>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0" y="5877272"/>
            <a:ext cx="9144000" cy="45719"/>
          </a:xfrm>
          <a:prstGeom prst="rect">
            <a:avLst/>
          </a:prstGeom>
        </p:spPr>
      </p:pic>
      <p:pic>
        <p:nvPicPr>
          <p:cNvPr id="17" name="Рисунок 16">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92183" y="6451090"/>
            <a:ext cx="210475" cy="218270"/>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92183" y="6103966"/>
            <a:ext cx="210475" cy="218270"/>
          </a:xfrm>
          <a:prstGeom prst="rect">
            <a:avLst/>
          </a:prstGeom>
        </p:spPr>
      </p:pic>
      <p:pic>
        <p:nvPicPr>
          <p:cNvPr id="19" name="Рисунок 18">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355976" y="6088803"/>
            <a:ext cx="210475" cy="218270"/>
          </a:xfrm>
          <a:prstGeom prst="rect">
            <a:avLst/>
          </a:prstGeom>
        </p:spPr>
      </p:pic>
      <p:pic>
        <p:nvPicPr>
          <p:cNvPr id="20" name="Picture 2" descr="C:\Users\belovskayaea\Desktop\WORK\Presentation\=-Corp-=\=2013_new\press-konfa\img\TwitterButton.png">
            <a:hlinkClick r:id="rId10"/>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774205" y="6451090"/>
            <a:ext cx="165947" cy="1659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belovskayaea\Desktop\WORK\Presentation\=-Corp-=\=2013_new\press-konfa\img\facebook.png">
            <a:hlinkClick r:id="rId12"/>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64235" y="6455723"/>
            <a:ext cx="159893" cy="159893"/>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userDrawn="1"/>
        </p:nvSpPr>
        <p:spPr>
          <a:xfrm>
            <a:off x="3347864" y="6093296"/>
            <a:ext cx="1011815" cy="230832"/>
          </a:xfrm>
          <a:prstGeom prst="rect">
            <a:avLst/>
          </a:prstGeom>
        </p:spPr>
        <p:txBody>
          <a:bodyPr wrap="none">
            <a:spAutoFit/>
          </a:bodyPr>
          <a:lstStyle/>
          <a:p>
            <a:r>
              <a:rPr lang="ru-RU" sz="900" dirty="0" smtClean="0">
                <a:solidFill>
                  <a:prstClr val="black">
                    <a:lumMod val="65000"/>
                    <a:lumOff val="35000"/>
                  </a:prstClr>
                </a:solidFill>
              </a:rPr>
              <a:t>8 (800) 100-00-23</a:t>
            </a:r>
            <a:endParaRPr lang="ru-RU" sz="900" dirty="0">
              <a:solidFill>
                <a:prstClr val="black">
                  <a:lumMod val="65000"/>
                  <a:lumOff val="35000"/>
                </a:prstClr>
              </a:solidFill>
            </a:endParaRPr>
          </a:p>
        </p:txBody>
      </p:sp>
      <p:sp>
        <p:nvSpPr>
          <p:cNvPr id="23" name="Прямоугольник 22"/>
          <p:cNvSpPr/>
          <p:nvPr userDrawn="1"/>
        </p:nvSpPr>
        <p:spPr>
          <a:xfrm>
            <a:off x="4568297" y="6093296"/>
            <a:ext cx="1319592" cy="230832"/>
          </a:xfrm>
          <a:prstGeom prst="rect">
            <a:avLst/>
          </a:prstGeom>
        </p:spPr>
        <p:txBody>
          <a:bodyPr wrap="none">
            <a:spAutoFit/>
          </a:bodyPr>
          <a:lstStyle/>
          <a:p>
            <a:r>
              <a:rPr lang="en-US" sz="900" dirty="0" smtClean="0">
                <a:solidFill>
                  <a:prstClr val="black">
                    <a:lumMod val="50000"/>
                    <a:lumOff val="50000"/>
                  </a:prstClr>
                </a:solidFill>
                <a:hlinkClick r:id="rId8"/>
              </a:rPr>
              <a:t>www.softlinegroup.com</a:t>
            </a:r>
            <a:endParaRPr lang="ru-RU" sz="900" dirty="0">
              <a:solidFill>
                <a:prstClr val="black">
                  <a:lumMod val="50000"/>
                  <a:lumOff val="50000"/>
                </a:prstClr>
              </a:solidFill>
            </a:endParaRPr>
          </a:p>
        </p:txBody>
      </p:sp>
      <p:sp>
        <p:nvSpPr>
          <p:cNvPr id="24" name="Прямоугольник 23"/>
          <p:cNvSpPr/>
          <p:nvPr userDrawn="1"/>
        </p:nvSpPr>
        <p:spPr>
          <a:xfrm>
            <a:off x="3347864" y="6438528"/>
            <a:ext cx="2231701" cy="230832"/>
          </a:xfrm>
          <a:prstGeom prst="rect">
            <a:avLst/>
          </a:prstGeom>
        </p:spPr>
        <p:txBody>
          <a:bodyPr wrap="none">
            <a:spAutoFit/>
          </a:bodyPr>
          <a:lstStyle/>
          <a:p>
            <a:pPr>
              <a:spcBef>
                <a:spcPct val="20000"/>
              </a:spcBef>
            </a:pPr>
            <a:r>
              <a:rPr lang="en-US" sz="900" dirty="0" smtClean="0">
                <a:solidFill>
                  <a:prstClr val="black">
                    <a:lumMod val="65000"/>
                    <a:lumOff val="35000"/>
                  </a:prstClr>
                </a:solidFill>
                <a:hlinkClick r:id="rId5"/>
              </a:rPr>
              <a:t>info@softline.ru </a:t>
            </a:r>
            <a:r>
              <a:rPr lang="ru-RU" sz="900" dirty="0" smtClean="0">
                <a:solidFill>
                  <a:prstClr val="black">
                    <a:lumMod val="65000"/>
                    <a:lumOff val="35000"/>
                  </a:prstClr>
                </a:solidFill>
              </a:rPr>
              <a:t> </a:t>
            </a:r>
            <a:r>
              <a:rPr lang="en-US" sz="900" dirty="0" smtClean="0">
                <a:solidFill>
                  <a:prstClr val="black">
                    <a:lumMod val="65000"/>
                    <a:lumOff val="35000"/>
                  </a:prstClr>
                </a:solidFill>
              </a:rPr>
              <a:t>| </a:t>
            </a:r>
            <a:r>
              <a:rPr lang="en-US" sz="900" dirty="0" smtClean="0">
                <a:solidFill>
                  <a:prstClr val="black">
                    <a:lumMod val="65000"/>
                    <a:lumOff val="35000"/>
                  </a:prstClr>
                </a:solidFill>
                <a:hlinkClick r:id="rId14"/>
              </a:rPr>
              <a:t>info@softlinegroup.com</a:t>
            </a:r>
            <a:endParaRPr lang="ru-RU" sz="900" dirty="0">
              <a:solidFill>
                <a:prstClr val="black">
                  <a:lumMod val="65000"/>
                  <a:lumOff val="35000"/>
                </a:prstClr>
              </a:solidFill>
            </a:endParaRPr>
          </a:p>
        </p:txBody>
      </p:sp>
      <p:pic>
        <p:nvPicPr>
          <p:cNvPr id="25" name="Рисунок 2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12360" y="260648"/>
            <a:ext cx="1224136" cy="413022"/>
          </a:xfrm>
          <a:prstGeom prst="rect">
            <a:avLst/>
          </a:prstGeom>
          <a:ln>
            <a:noFill/>
          </a:ln>
        </p:spPr>
      </p:pic>
      <p:pic>
        <p:nvPicPr>
          <p:cNvPr id="26" name="Рисунок 2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3528" y="6169346"/>
            <a:ext cx="2504363" cy="405548"/>
          </a:xfrm>
          <a:prstGeom prst="rect">
            <a:avLst/>
          </a:prstGeom>
        </p:spPr>
      </p:pic>
    </p:spTree>
    <p:extLst>
      <p:ext uri="{BB962C8B-B14F-4D97-AF65-F5344CB8AC3E}">
        <p14:creationId xmlns:p14="http://schemas.microsoft.com/office/powerpoint/2010/main" val="1641825312"/>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3200" b="1" kern="1200" baseline="0">
          <a:solidFill>
            <a:srgbClr val="B0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b="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9" name="图片 108" descr="PPT-DI.png"/>
          <p:cNvPicPr>
            <a:picLocks noChangeAspect="1"/>
          </p:cNvPicPr>
          <p:nvPr/>
        </p:nvPicPr>
        <p:blipFill>
          <a:blip r:embed="rId5" cstate="screen"/>
          <a:stretch>
            <a:fillRect/>
          </a:stretch>
        </p:blipFill>
        <p:spPr>
          <a:xfrm>
            <a:off x="0" y="6205763"/>
            <a:ext cx="9144000" cy="652263"/>
          </a:xfrm>
          <a:prstGeom prst="rect">
            <a:avLst/>
          </a:prstGeom>
        </p:spPr>
      </p:pic>
      <p:pic>
        <p:nvPicPr>
          <p:cNvPr id="5" name="Picture 87" descr="图片3副本"/>
          <p:cNvPicPr>
            <a:picLocks noChangeAspect="1" noChangeArrowheads="1"/>
          </p:cNvPicPr>
          <p:nvPr/>
        </p:nvPicPr>
        <p:blipFill>
          <a:blip r:embed="rId6" cstate="screen"/>
          <a:srcRect/>
          <a:stretch>
            <a:fillRect/>
          </a:stretch>
        </p:blipFill>
        <p:spPr bwMode="auto">
          <a:xfrm>
            <a:off x="7595549" y="6361411"/>
            <a:ext cx="971297" cy="307975"/>
          </a:xfrm>
          <a:prstGeom prst="rect">
            <a:avLst/>
          </a:prstGeom>
          <a:noFill/>
        </p:spPr>
      </p:pic>
      <p:sp>
        <p:nvSpPr>
          <p:cNvPr id="6" name="Rectangle 86"/>
          <p:cNvSpPr>
            <a:spLocks noChangeArrowheads="1"/>
          </p:cNvSpPr>
          <p:nvPr/>
        </p:nvSpPr>
        <p:spPr bwMode="auto">
          <a:xfrm>
            <a:off x="5914677" y="6426200"/>
            <a:ext cx="1057000" cy="230188"/>
          </a:xfrm>
          <a:prstGeom prst="rect">
            <a:avLst/>
          </a:prstGeom>
          <a:noFill/>
          <a:ln w="9525">
            <a:noFill/>
            <a:miter lim="800000"/>
            <a:headEnd/>
            <a:tailEnd/>
          </a:ln>
          <a:effectLst/>
        </p:spPr>
        <p:txBody>
          <a:bodyPr lIns="0" tIns="0" rIns="0" bIns="0"/>
          <a:lstStyle/>
          <a:p>
            <a:pPr>
              <a:defRPr/>
            </a:pPr>
            <a:r>
              <a:rPr lang="de-DE" altLang="zh-CN" sz="900" dirty="0">
                <a:solidFill>
                  <a:prstClr val="black"/>
                </a:solidFill>
                <a:latin typeface="Arial" pitchFamily="34" charset="0"/>
                <a:cs typeface="Arial" pitchFamily="34" charset="0"/>
              </a:rPr>
              <a:t>Page </a:t>
            </a:r>
            <a:fld id="{38509AC8-C8BE-487C-A6B3-9B2458650C63}" type="slidenum">
              <a:rPr lang="de-DE" altLang="zh-CN" sz="900">
                <a:solidFill>
                  <a:prstClr val="black"/>
                </a:solidFill>
                <a:latin typeface="Arial" pitchFamily="34" charset="0"/>
                <a:cs typeface="Arial" pitchFamily="34" charset="0"/>
              </a:rPr>
              <a:pPr>
                <a:defRPr/>
              </a:pPr>
              <a:t>‹Nº›</a:t>
            </a:fld>
            <a:endParaRPr lang="en-GB" altLang="zh-CN" sz="900" dirty="0">
              <a:solidFill>
                <a:prstClr val="black"/>
              </a:solidFill>
              <a:latin typeface="Arial" pitchFamily="34" charset="0"/>
              <a:cs typeface="Arial" pitchFamily="34" charset="0"/>
            </a:endParaRPr>
          </a:p>
        </p:txBody>
      </p:sp>
      <p:sp>
        <p:nvSpPr>
          <p:cNvPr id="64" name="Text Box 85"/>
          <p:cNvSpPr txBox="1">
            <a:spLocks noChangeArrowheads="1"/>
          </p:cNvSpPr>
          <p:nvPr/>
        </p:nvSpPr>
        <p:spPr bwMode="auto">
          <a:xfrm>
            <a:off x="521004" y="6386331"/>
            <a:ext cx="2080733" cy="197829"/>
          </a:xfrm>
          <a:prstGeom prst="rect">
            <a:avLst/>
          </a:prstGeom>
          <a:noFill/>
          <a:ln w="9525">
            <a:noFill/>
            <a:miter lim="800000"/>
            <a:headEnd/>
            <a:tailEnd/>
          </a:ln>
        </p:spPr>
        <p:txBody>
          <a:bodyPr wrap="none" lIns="58755" tIns="29378" rIns="58755" bIns="29378">
            <a:spAutoFit/>
          </a:bodyPr>
          <a:lstStyle/>
          <a:p>
            <a:pPr defTabSz="587993" eaLnBrk="0" hangingPunct="0"/>
            <a:r>
              <a:rPr lang="en-US" altLang="zh-CN" sz="900" dirty="0">
                <a:solidFill>
                  <a:prstClr val="black"/>
                </a:solidFill>
                <a:latin typeface="Arial" pitchFamily="34" charset="0"/>
                <a:ea typeface="MS PGothic" pitchFamily="34" charset="-128"/>
                <a:cs typeface="Arial" pitchFamily="34" charset="0"/>
              </a:rPr>
              <a:t>HUAWEI TECHNOLOGIES CO., LTD.</a:t>
            </a:r>
          </a:p>
        </p:txBody>
      </p:sp>
      <p:sp>
        <p:nvSpPr>
          <p:cNvPr id="124" name="Rectangle 12"/>
          <p:cNvSpPr txBox="1">
            <a:spLocks noChangeArrowheads="1"/>
          </p:cNvSpPr>
          <p:nvPr/>
        </p:nvSpPr>
        <p:spPr>
          <a:xfrm>
            <a:off x="-693774" y="188640"/>
            <a:ext cx="539919" cy="288032"/>
          </a:xfrm>
          <a:prstGeom prst="rect">
            <a:avLst/>
          </a:prstGeom>
          <a:noFill/>
        </p:spPr>
        <p:txBody>
          <a:bodyPr/>
          <a:lstStyle>
            <a:lvl1pPr>
              <a:defRPr sz="4000">
                <a:solidFill>
                  <a:srgbClr val="00B050"/>
                </a:solidFill>
                <a:effectLst/>
              </a:defRPr>
            </a:lvl1pPr>
          </a:lstStyle>
          <a:p>
            <a:pPr eaLnBrk="0" hangingPunct="0">
              <a:defRPr/>
            </a:pPr>
            <a:r>
              <a:rPr lang="en-US" altLang="zh-CN" sz="900" kern="0" dirty="0" smtClean="0">
                <a:solidFill>
                  <a:prstClr val="white"/>
                </a:solidFill>
                <a:latin typeface="FrutigerNext LT Medium" pitchFamily="34" charset="0"/>
                <a:ea typeface="黑体" pitchFamily="49" charset="-122"/>
                <a:cs typeface="Times New Roman" pitchFamily="18" charset="0"/>
              </a:rPr>
              <a:t>1.7cm</a:t>
            </a:r>
            <a:endParaRPr lang="zh-CN" altLang="en-US" sz="900" kern="0" dirty="0" smtClean="0">
              <a:solidFill>
                <a:prstClr val="white"/>
              </a:solidFill>
              <a:latin typeface="FrutigerNext LT Medium" pitchFamily="34" charset="0"/>
              <a:ea typeface="黑体" pitchFamily="49" charset="-122"/>
              <a:cs typeface="Times New Roman" pitchFamily="18" charset="0"/>
            </a:endParaRPr>
          </a:p>
        </p:txBody>
      </p:sp>
      <p:cxnSp>
        <p:nvCxnSpPr>
          <p:cNvPr id="125" name="直接连接符 124"/>
          <p:cNvCxnSpPr/>
          <p:nvPr/>
        </p:nvCxnSpPr>
        <p:spPr>
          <a:xfrm flipV="1">
            <a:off x="0" y="-569540"/>
            <a:ext cx="0" cy="387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V="1">
            <a:off x="576596" y="-569540"/>
            <a:ext cx="0" cy="387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Rectangle 12"/>
          <p:cNvSpPr txBox="1">
            <a:spLocks noChangeArrowheads="1"/>
          </p:cNvSpPr>
          <p:nvPr/>
        </p:nvSpPr>
        <p:spPr>
          <a:xfrm>
            <a:off x="76387" y="-569540"/>
            <a:ext cx="500211" cy="260648"/>
          </a:xfrm>
          <a:prstGeom prst="rect">
            <a:avLst/>
          </a:prstGeom>
          <a:noFill/>
        </p:spPr>
        <p:txBody>
          <a:bodyPr/>
          <a:lstStyle>
            <a:lvl1pPr>
              <a:defRPr sz="4000">
                <a:solidFill>
                  <a:srgbClr val="00B050"/>
                </a:solidFill>
                <a:effectLst/>
              </a:defRPr>
            </a:lvl1pPr>
          </a:lstStyle>
          <a:p>
            <a:pPr eaLnBrk="0" hangingPunct="0">
              <a:defRPr/>
            </a:pPr>
            <a:r>
              <a:rPr lang="en-US" altLang="zh-CN" sz="900" kern="0" dirty="0" smtClean="0">
                <a:solidFill>
                  <a:prstClr val="white"/>
                </a:solidFill>
                <a:latin typeface="FrutigerNext LT Medium" pitchFamily="34" charset="0"/>
                <a:ea typeface="黑体" pitchFamily="49" charset="-122"/>
                <a:cs typeface="Times New Roman" pitchFamily="18" charset="0"/>
              </a:rPr>
              <a:t>2.2cm</a:t>
            </a:r>
            <a:endParaRPr lang="zh-CN" altLang="en-US" sz="900" kern="0" dirty="0" smtClean="0">
              <a:solidFill>
                <a:prstClr val="white"/>
              </a:solidFill>
              <a:latin typeface="FrutigerNext LT Medium" pitchFamily="34" charset="0"/>
              <a:ea typeface="黑体" pitchFamily="49" charset="-122"/>
              <a:cs typeface="Times New Roman" pitchFamily="18" charset="0"/>
            </a:endParaRPr>
          </a:p>
        </p:txBody>
      </p:sp>
      <p:cxnSp>
        <p:nvCxnSpPr>
          <p:cNvPr id="128" name="直接箭头连接符 127"/>
          <p:cNvCxnSpPr/>
          <p:nvPr/>
        </p:nvCxnSpPr>
        <p:spPr>
          <a:xfrm flipH="1">
            <a:off x="1" y="-281508"/>
            <a:ext cx="576596"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477819" y="0"/>
            <a:ext cx="3412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477819" y="620688"/>
            <a:ext cx="3412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箭头连接符 130"/>
          <p:cNvCxnSpPr/>
          <p:nvPr/>
        </p:nvCxnSpPr>
        <p:spPr>
          <a:xfrm>
            <a:off x="-207860" y="0"/>
            <a:ext cx="0" cy="6206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V="1">
            <a:off x="0" y="7029400"/>
            <a:ext cx="0" cy="387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576596" y="7029400"/>
            <a:ext cx="0" cy="387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Rectangle 12"/>
          <p:cNvSpPr txBox="1">
            <a:spLocks noChangeArrowheads="1"/>
          </p:cNvSpPr>
          <p:nvPr/>
        </p:nvSpPr>
        <p:spPr>
          <a:xfrm>
            <a:off x="76387" y="7128792"/>
            <a:ext cx="500211" cy="260648"/>
          </a:xfrm>
          <a:prstGeom prst="rect">
            <a:avLst/>
          </a:prstGeom>
          <a:noFill/>
        </p:spPr>
        <p:txBody>
          <a:bodyPr/>
          <a:lstStyle>
            <a:lvl1pPr>
              <a:defRPr sz="4000">
                <a:solidFill>
                  <a:srgbClr val="00B050"/>
                </a:solidFill>
                <a:effectLst/>
              </a:defRPr>
            </a:lvl1pPr>
          </a:lstStyle>
          <a:p>
            <a:pPr eaLnBrk="0" hangingPunct="0">
              <a:defRPr/>
            </a:pPr>
            <a:r>
              <a:rPr lang="en-US" altLang="zh-CN" sz="900" kern="0" dirty="0" smtClean="0">
                <a:solidFill>
                  <a:prstClr val="white"/>
                </a:solidFill>
                <a:latin typeface="FrutigerNext LT Medium" pitchFamily="34" charset="0"/>
                <a:ea typeface="黑体" pitchFamily="49" charset="-122"/>
                <a:cs typeface="Times New Roman" pitchFamily="18" charset="0"/>
              </a:rPr>
              <a:t>2.2cm</a:t>
            </a:r>
            <a:endParaRPr lang="zh-CN" altLang="en-US" sz="900" kern="0" dirty="0" smtClean="0">
              <a:solidFill>
                <a:prstClr val="white"/>
              </a:solidFill>
              <a:latin typeface="FrutigerNext LT Medium" pitchFamily="34" charset="0"/>
              <a:ea typeface="黑体" pitchFamily="49" charset="-122"/>
              <a:cs typeface="Times New Roman" pitchFamily="18" charset="0"/>
            </a:endParaRPr>
          </a:p>
        </p:txBody>
      </p:sp>
      <p:cxnSp>
        <p:nvCxnSpPr>
          <p:cNvPr id="135" name="直接箭头连接符 134"/>
          <p:cNvCxnSpPr/>
          <p:nvPr/>
        </p:nvCxnSpPr>
        <p:spPr>
          <a:xfrm flipH="1">
            <a:off x="1" y="7101408"/>
            <a:ext cx="576596"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6" name="Rectangle 12"/>
          <p:cNvSpPr txBox="1">
            <a:spLocks noChangeArrowheads="1"/>
          </p:cNvSpPr>
          <p:nvPr/>
        </p:nvSpPr>
        <p:spPr>
          <a:xfrm>
            <a:off x="-687240" y="6364436"/>
            <a:ext cx="462270" cy="288032"/>
          </a:xfrm>
          <a:prstGeom prst="rect">
            <a:avLst/>
          </a:prstGeom>
          <a:noFill/>
        </p:spPr>
        <p:txBody>
          <a:bodyPr/>
          <a:lstStyle>
            <a:lvl1pPr>
              <a:defRPr sz="4000">
                <a:solidFill>
                  <a:srgbClr val="00B050"/>
                </a:solidFill>
                <a:effectLst/>
              </a:defRPr>
            </a:lvl1pPr>
          </a:lstStyle>
          <a:p>
            <a:pPr eaLnBrk="0" hangingPunct="0">
              <a:defRPr/>
            </a:pPr>
            <a:r>
              <a:rPr lang="en-US" altLang="zh-CN" sz="900" kern="0" dirty="0" smtClean="0">
                <a:solidFill>
                  <a:prstClr val="white"/>
                </a:solidFill>
                <a:latin typeface="FrutigerNext LT Medium" pitchFamily="34" charset="0"/>
                <a:ea typeface="黑体" pitchFamily="49" charset="-122"/>
                <a:cs typeface="Times New Roman" pitchFamily="18" charset="0"/>
              </a:rPr>
              <a:t>1.8cm</a:t>
            </a:r>
            <a:endParaRPr lang="zh-CN" altLang="en-US" sz="900" kern="0" dirty="0" smtClean="0">
              <a:solidFill>
                <a:prstClr val="white"/>
              </a:solidFill>
              <a:latin typeface="FrutigerNext LT Medium" pitchFamily="34" charset="0"/>
              <a:ea typeface="黑体" pitchFamily="49" charset="-122"/>
              <a:cs typeface="Times New Roman" pitchFamily="18" charset="0"/>
            </a:endParaRPr>
          </a:p>
        </p:txBody>
      </p:sp>
      <p:cxnSp>
        <p:nvCxnSpPr>
          <p:cNvPr id="137" name="直接连接符 136"/>
          <p:cNvCxnSpPr/>
          <p:nvPr/>
        </p:nvCxnSpPr>
        <p:spPr>
          <a:xfrm flipH="1">
            <a:off x="-477819" y="6193210"/>
            <a:ext cx="3412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a:off x="-477819" y="6832600"/>
            <a:ext cx="3412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p:nvPr/>
        </p:nvCxnSpPr>
        <p:spPr>
          <a:xfrm>
            <a:off x="-207860" y="6194451"/>
            <a:ext cx="0" cy="638175"/>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V="1">
            <a:off x="8567404" y="7029400"/>
            <a:ext cx="0" cy="387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V="1">
            <a:off x="9144000" y="7029400"/>
            <a:ext cx="0" cy="387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2" name="Rectangle 12"/>
          <p:cNvSpPr txBox="1">
            <a:spLocks noChangeArrowheads="1"/>
          </p:cNvSpPr>
          <p:nvPr/>
        </p:nvSpPr>
        <p:spPr>
          <a:xfrm>
            <a:off x="8643791" y="7128792"/>
            <a:ext cx="500211" cy="260648"/>
          </a:xfrm>
          <a:prstGeom prst="rect">
            <a:avLst/>
          </a:prstGeom>
          <a:noFill/>
        </p:spPr>
        <p:txBody>
          <a:bodyPr/>
          <a:lstStyle>
            <a:lvl1pPr>
              <a:defRPr sz="4000">
                <a:solidFill>
                  <a:srgbClr val="00B050"/>
                </a:solidFill>
                <a:effectLst/>
              </a:defRPr>
            </a:lvl1pPr>
          </a:lstStyle>
          <a:p>
            <a:pPr eaLnBrk="0" hangingPunct="0">
              <a:defRPr/>
            </a:pPr>
            <a:r>
              <a:rPr lang="en-US" altLang="zh-CN" sz="900" kern="0" dirty="0" smtClean="0">
                <a:solidFill>
                  <a:prstClr val="white"/>
                </a:solidFill>
                <a:latin typeface="FrutigerNext LT Medium" pitchFamily="34" charset="0"/>
                <a:ea typeface="黑体" pitchFamily="49" charset="-122"/>
                <a:cs typeface="Times New Roman" pitchFamily="18" charset="0"/>
              </a:rPr>
              <a:t>2.2cm</a:t>
            </a:r>
            <a:endParaRPr lang="zh-CN" altLang="en-US" sz="900" kern="0" dirty="0" smtClean="0">
              <a:solidFill>
                <a:prstClr val="white"/>
              </a:solidFill>
              <a:latin typeface="FrutigerNext LT Medium" pitchFamily="34" charset="0"/>
              <a:ea typeface="黑体" pitchFamily="49" charset="-122"/>
              <a:cs typeface="Times New Roman" pitchFamily="18" charset="0"/>
            </a:endParaRPr>
          </a:p>
        </p:txBody>
      </p:sp>
      <p:cxnSp>
        <p:nvCxnSpPr>
          <p:cNvPr id="143" name="直接箭头连接符 142"/>
          <p:cNvCxnSpPr/>
          <p:nvPr/>
        </p:nvCxnSpPr>
        <p:spPr>
          <a:xfrm flipH="1">
            <a:off x="8567405" y="7101408"/>
            <a:ext cx="576596"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V="1">
            <a:off x="8567404" y="-569540"/>
            <a:ext cx="0" cy="387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V="1">
            <a:off x="9144000" y="-569540"/>
            <a:ext cx="0" cy="387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Rectangle 12"/>
          <p:cNvSpPr txBox="1">
            <a:spLocks noChangeArrowheads="1"/>
          </p:cNvSpPr>
          <p:nvPr/>
        </p:nvSpPr>
        <p:spPr>
          <a:xfrm>
            <a:off x="8643791" y="-569540"/>
            <a:ext cx="500211" cy="260648"/>
          </a:xfrm>
          <a:prstGeom prst="rect">
            <a:avLst/>
          </a:prstGeom>
          <a:noFill/>
        </p:spPr>
        <p:txBody>
          <a:bodyPr/>
          <a:lstStyle>
            <a:lvl1pPr>
              <a:defRPr sz="4000">
                <a:solidFill>
                  <a:srgbClr val="00B050"/>
                </a:solidFill>
                <a:effectLst/>
              </a:defRPr>
            </a:lvl1pPr>
          </a:lstStyle>
          <a:p>
            <a:pPr eaLnBrk="0" hangingPunct="0">
              <a:defRPr/>
            </a:pPr>
            <a:r>
              <a:rPr lang="en-US" altLang="zh-CN" sz="900" kern="0" dirty="0" smtClean="0">
                <a:solidFill>
                  <a:prstClr val="white"/>
                </a:solidFill>
                <a:latin typeface="FrutigerNext LT Medium" pitchFamily="34" charset="0"/>
                <a:ea typeface="黑体" pitchFamily="49" charset="-122"/>
                <a:cs typeface="Times New Roman" pitchFamily="18" charset="0"/>
              </a:rPr>
              <a:t>2.2cm</a:t>
            </a:r>
            <a:endParaRPr lang="zh-CN" altLang="en-US" sz="900" kern="0" dirty="0" smtClean="0">
              <a:solidFill>
                <a:prstClr val="white"/>
              </a:solidFill>
              <a:latin typeface="FrutigerNext LT Medium" pitchFamily="34" charset="0"/>
              <a:ea typeface="黑体" pitchFamily="49" charset="-122"/>
              <a:cs typeface="Times New Roman" pitchFamily="18" charset="0"/>
            </a:endParaRPr>
          </a:p>
        </p:txBody>
      </p:sp>
      <p:cxnSp>
        <p:nvCxnSpPr>
          <p:cNvPr id="147" name="直接箭头连接符 146"/>
          <p:cNvCxnSpPr/>
          <p:nvPr/>
        </p:nvCxnSpPr>
        <p:spPr>
          <a:xfrm flipH="1">
            <a:off x="8567405" y="-281508"/>
            <a:ext cx="576596"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8" name="Rectangle 12"/>
          <p:cNvSpPr txBox="1">
            <a:spLocks noChangeArrowheads="1"/>
          </p:cNvSpPr>
          <p:nvPr/>
        </p:nvSpPr>
        <p:spPr>
          <a:xfrm>
            <a:off x="9347109" y="188640"/>
            <a:ext cx="539919" cy="288032"/>
          </a:xfrm>
          <a:prstGeom prst="rect">
            <a:avLst/>
          </a:prstGeom>
          <a:noFill/>
        </p:spPr>
        <p:txBody>
          <a:bodyPr/>
          <a:lstStyle>
            <a:lvl1pPr>
              <a:defRPr sz="4000">
                <a:solidFill>
                  <a:srgbClr val="00B050"/>
                </a:solidFill>
                <a:effectLst/>
              </a:defRPr>
            </a:lvl1pPr>
          </a:lstStyle>
          <a:p>
            <a:pPr eaLnBrk="0" hangingPunct="0">
              <a:defRPr/>
            </a:pPr>
            <a:r>
              <a:rPr lang="en-US" altLang="zh-CN" sz="900" kern="0" dirty="0" smtClean="0">
                <a:solidFill>
                  <a:prstClr val="white"/>
                </a:solidFill>
                <a:latin typeface="FrutigerNext LT Medium" pitchFamily="34" charset="0"/>
                <a:ea typeface="黑体" pitchFamily="49" charset="-122"/>
                <a:cs typeface="Times New Roman" pitchFamily="18" charset="0"/>
              </a:rPr>
              <a:t>1.7cm</a:t>
            </a:r>
            <a:endParaRPr lang="zh-CN" altLang="en-US" sz="900" kern="0" dirty="0" smtClean="0">
              <a:solidFill>
                <a:prstClr val="white"/>
              </a:solidFill>
              <a:latin typeface="FrutigerNext LT Medium" pitchFamily="34" charset="0"/>
              <a:ea typeface="黑体" pitchFamily="49" charset="-122"/>
              <a:cs typeface="Times New Roman" pitchFamily="18" charset="0"/>
            </a:endParaRPr>
          </a:p>
        </p:txBody>
      </p:sp>
      <p:cxnSp>
        <p:nvCxnSpPr>
          <p:cNvPr id="149" name="直接连接符 148"/>
          <p:cNvCxnSpPr/>
          <p:nvPr/>
        </p:nvCxnSpPr>
        <p:spPr>
          <a:xfrm flipH="1">
            <a:off x="9243874" y="0"/>
            <a:ext cx="3412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直接箭头连接符 149"/>
          <p:cNvCxnSpPr/>
          <p:nvPr/>
        </p:nvCxnSpPr>
        <p:spPr>
          <a:xfrm>
            <a:off x="9332813" y="0"/>
            <a:ext cx="0" cy="6206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组合 150"/>
          <p:cNvGrpSpPr/>
          <p:nvPr/>
        </p:nvGrpSpPr>
        <p:grpSpPr>
          <a:xfrm>
            <a:off x="9288268" y="2959762"/>
            <a:ext cx="835130" cy="3063239"/>
            <a:chOff x="12600940" y="2552701"/>
            <a:chExt cx="1113796" cy="3063239"/>
          </a:xfrm>
        </p:grpSpPr>
        <p:sp>
          <p:nvSpPr>
            <p:cNvPr id="152" name="Rectangle 86"/>
            <p:cNvSpPr>
              <a:spLocks noChangeArrowheads="1"/>
            </p:cNvSpPr>
            <p:nvPr userDrawn="1"/>
          </p:nvSpPr>
          <p:spPr bwMode="auto">
            <a:xfrm>
              <a:off x="12600940" y="2552701"/>
              <a:ext cx="1113796" cy="3063239"/>
            </a:xfrm>
            <a:prstGeom prst="rect">
              <a:avLst/>
            </a:prstGeom>
            <a:solidFill>
              <a:schemeClr val="bg1"/>
            </a:solidFill>
            <a:ln w="9525">
              <a:noFill/>
              <a:miter lim="800000"/>
              <a:headEnd/>
              <a:tailEnd/>
            </a:ln>
            <a:effectLst/>
          </p:spPr>
          <p:txBody>
            <a:bodyPr wrap="none" anchor="ctr"/>
            <a:lstStyle/>
            <a:p>
              <a:endParaRPr lang="zh-CN" altLang="en-US" sz="1349">
                <a:solidFill>
                  <a:prstClr val="black"/>
                </a:solidFill>
              </a:endParaRPr>
            </a:p>
          </p:txBody>
        </p:sp>
        <p:grpSp>
          <p:nvGrpSpPr>
            <p:cNvPr id="3" name="Group 87"/>
            <p:cNvGrpSpPr>
              <a:grpSpLocks/>
            </p:cNvGrpSpPr>
            <p:nvPr userDrawn="1"/>
          </p:nvGrpSpPr>
          <p:grpSpPr bwMode="auto">
            <a:xfrm>
              <a:off x="12716881" y="2664161"/>
              <a:ext cx="868631" cy="2830524"/>
              <a:chOff x="5933" y="2387"/>
              <a:chExt cx="410" cy="1783"/>
            </a:xfrm>
          </p:grpSpPr>
          <p:grpSp>
            <p:nvGrpSpPr>
              <p:cNvPr id="4" name="Group 18"/>
              <p:cNvGrpSpPr>
                <a:grpSpLocks noChangeAspect="1"/>
              </p:cNvGrpSpPr>
              <p:nvPr userDrawn="1"/>
            </p:nvGrpSpPr>
            <p:grpSpPr bwMode="auto">
              <a:xfrm>
                <a:off x="5933" y="2506"/>
                <a:ext cx="410" cy="101"/>
                <a:chOff x="5893" y="2387"/>
                <a:chExt cx="466" cy="115"/>
              </a:xfrm>
            </p:grpSpPr>
            <p:sp>
              <p:nvSpPr>
                <p:cNvPr id="259"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endParaRPr lang="zh-CN" altLang="en-US" sz="1349">
                    <a:solidFill>
                      <a:prstClr val="black"/>
                    </a:solidFill>
                  </a:endParaRPr>
                </a:p>
              </p:txBody>
            </p:sp>
            <p:sp>
              <p:nvSpPr>
                <p:cNvPr id="260" name="Rectangle 20"/>
                <p:cNvSpPr>
                  <a:spLocks noChangeAspect="1"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rot="10800000" wrap="none" anchor="ctr"/>
                <a:lstStyle/>
                <a:p>
                  <a:endParaRPr lang="zh-CN" altLang="en-US" sz="1349">
                    <a:solidFill>
                      <a:prstClr val="black"/>
                    </a:solidFill>
                  </a:endParaRPr>
                </a:p>
              </p:txBody>
            </p:sp>
            <p:sp>
              <p:nvSpPr>
                <p:cNvPr id="261"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endParaRPr lang="zh-CN" altLang="en-US" sz="1349">
                    <a:solidFill>
                      <a:prstClr val="black"/>
                    </a:solidFill>
                  </a:endParaRPr>
                </a:p>
              </p:txBody>
            </p:sp>
            <p:sp>
              <p:nvSpPr>
                <p:cNvPr id="262"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7" name="Group 23"/>
              <p:cNvGrpSpPr>
                <a:grpSpLocks noChangeAspect="1"/>
              </p:cNvGrpSpPr>
              <p:nvPr userDrawn="1"/>
            </p:nvGrpSpPr>
            <p:grpSpPr bwMode="auto">
              <a:xfrm>
                <a:off x="5933" y="2626"/>
                <a:ext cx="410" cy="101"/>
                <a:chOff x="5893" y="2523"/>
                <a:chExt cx="466" cy="115"/>
              </a:xfrm>
            </p:grpSpPr>
            <p:sp>
              <p:nvSpPr>
                <p:cNvPr id="255"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endParaRPr lang="zh-CN" altLang="en-US" sz="1349">
                    <a:solidFill>
                      <a:prstClr val="black"/>
                    </a:solidFill>
                  </a:endParaRPr>
                </a:p>
              </p:txBody>
            </p:sp>
            <p:sp>
              <p:nvSpPr>
                <p:cNvPr id="256" name="Rectangle 25"/>
                <p:cNvSpPr>
                  <a:spLocks noChangeAspect="1"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rot="10800000" wrap="none" anchor="ctr"/>
                <a:lstStyle/>
                <a:p>
                  <a:endParaRPr lang="zh-CN" altLang="en-US" sz="1349">
                    <a:solidFill>
                      <a:prstClr val="black"/>
                    </a:solidFill>
                  </a:endParaRPr>
                </a:p>
              </p:txBody>
            </p:sp>
            <p:sp>
              <p:nvSpPr>
                <p:cNvPr id="257"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endParaRPr lang="zh-CN" altLang="en-US" sz="1349">
                    <a:solidFill>
                      <a:prstClr val="black"/>
                    </a:solidFill>
                  </a:endParaRPr>
                </a:p>
              </p:txBody>
            </p:sp>
            <p:sp>
              <p:nvSpPr>
                <p:cNvPr id="258"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8" name="Group 28"/>
              <p:cNvGrpSpPr>
                <a:grpSpLocks noChangeAspect="1"/>
              </p:cNvGrpSpPr>
              <p:nvPr userDrawn="1"/>
            </p:nvGrpSpPr>
            <p:grpSpPr bwMode="auto">
              <a:xfrm>
                <a:off x="5933" y="2745"/>
                <a:ext cx="410" cy="101"/>
                <a:chOff x="5893" y="2659"/>
                <a:chExt cx="466" cy="115"/>
              </a:xfrm>
            </p:grpSpPr>
            <p:sp>
              <p:nvSpPr>
                <p:cNvPr id="251"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endParaRPr lang="zh-CN" altLang="en-US" sz="1349">
                    <a:solidFill>
                      <a:prstClr val="black"/>
                    </a:solidFill>
                  </a:endParaRPr>
                </a:p>
              </p:txBody>
            </p:sp>
            <p:sp>
              <p:nvSpPr>
                <p:cNvPr id="252" name="Rectangle 30"/>
                <p:cNvSpPr>
                  <a:spLocks noChangeAspect="1"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rot="10800000" wrap="none" anchor="ctr"/>
                <a:lstStyle/>
                <a:p>
                  <a:endParaRPr lang="zh-CN" altLang="en-US" sz="1349">
                    <a:solidFill>
                      <a:prstClr val="black"/>
                    </a:solidFill>
                  </a:endParaRPr>
                </a:p>
              </p:txBody>
            </p:sp>
            <p:sp>
              <p:nvSpPr>
                <p:cNvPr id="253"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endParaRPr lang="zh-CN" altLang="en-US" sz="1349">
                    <a:solidFill>
                      <a:prstClr val="black"/>
                    </a:solidFill>
                  </a:endParaRPr>
                </a:p>
              </p:txBody>
            </p:sp>
            <p:sp>
              <p:nvSpPr>
                <p:cNvPr id="254"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9" name="Group 33"/>
              <p:cNvGrpSpPr>
                <a:grpSpLocks noChangeAspect="1"/>
              </p:cNvGrpSpPr>
              <p:nvPr userDrawn="1"/>
            </p:nvGrpSpPr>
            <p:grpSpPr bwMode="auto">
              <a:xfrm>
                <a:off x="5933" y="2387"/>
                <a:ext cx="410" cy="104"/>
                <a:chOff x="5893" y="2251"/>
                <a:chExt cx="466" cy="119"/>
              </a:xfrm>
            </p:grpSpPr>
            <p:sp>
              <p:nvSpPr>
                <p:cNvPr id="247" name="Rectangle 34"/>
                <p:cNvSpPr>
                  <a:spLocks noChangeAspect="1"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rot="10800000" wrap="none" anchor="ctr"/>
                <a:lstStyle/>
                <a:p>
                  <a:endParaRPr lang="zh-CN" altLang="en-US" sz="1349">
                    <a:solidFill>
                      <a:prstClr val="black"/>
                    </a:solidFill>
                  </a:endParaRPr>
                </a:p>
              </p:txBody>
            </p:sp>
            <p:sp>
              <p:nvSpPr>
                <p:cNvPr id="248"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endParaRPr lang="zh-CN" altLang="en-US" sz="1349">
                    <a:solidFill>
                      <a:prstClr val="black"/>
                    </a:solidFill>
                  </a:endParaRPr>
                </a:p>
              </p:txBody>
            </p:sp>
            <p:sp>
              <p:nvSpPr>
                <p:cNvPr id="249"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endParaRPr lang="zh-CN" altLang="en-US" sz="1349">
                    <a:solidFill>
                      <a:prstClr val="black"/>
                    </a:solidFill>
                  </a:endParaRPr>
                </a:p>
              </p:txBody>
            </p:sp>
            <p:sp>
              <p:nvSpPr>
                <p:cNvPr id="250"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10" name="Group 38"/>
              <p:cNvGrpSpPr>
                <a:grpSpLocks noChangeAspect="1"/>
              </p:cNvGrpSpPr>
              <p:nvPr userDrawn="1"/>
            </p:nvGrpSpPr>
            <p:grpSpPr bwMode="auto">
              <a:xfrm>
                <a:off x="5933" y="2944"/>
                <a:ext cx="410" cy="101"/>
                <a:chOff x="5893" y="2886"/>
                <a:chExt cx="466" cy="115"/>
              </a:xfrm>
            </p:grpSpPr>
            <p:sp>
              <p:nvSpPr>
                <p:cNvPr id="243"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endParaRPr lang="zh-CN" altLang="en-US" sz="1349">
                    <a:solidFill>
                      <a:prstClr val="black"/>
                    </a:solidFill>
                  </a:endParaRPr>
                </a:p>
              </p:txBody>
            </p:sp>
            <p:sp>
              <p:nvSpPr>
                <p:cNvPr id="244" name="Rectangle 40"/>
                <p:cNvSpPr>
                  <a:spLocks noChangeAspect="1"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rot="10800000" wrap="none" anchor="ctr"/>
                <a:lstStyle/>
                <a:p>
                  <a:endParaRPr lang="zh-CN" altLang="en-US" sz="1349">
                    <a:solidFill>
                      <a:prstClr val="black"/>
                    </a:solidFill>
                  </a:endParaRPr>
                </a:p>
              </p:txBody>
            </p:sp>
            <p:sp>
              <p:nvSpPr>
                <p:cNvPr id="245"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endParaRPr lang="zh-CN" altLang="en-US" sz="1349">
                    <a:solidFill>
                      <a:prstClr val="black"/>
                    </a:solidFill>
                  </a:endParaRPr>
                </a:p>
              </p:txBody>
            </p:sp>
            <p:sp>
              <p:nvSpPr>
                <p:cNvPr id="246"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11" name="Group 43"/>
              <p:cNvGrpSpPr>
                <a:grpSpLocks noChangeAspect="1"/>
              </p:cNvGrpSpPr>
              <p:nvPr userDrawn="1"/>
            </p:nvGrpSpPr>
            <p:grpSpPr bwMode="auto">
              <a:xfrm>
                <a:off x="5933" y="3064"/>
                <a:ext cx="410" cy="101"/>
                <a:chOff x="5893" y="3022"/>
                <a:chExt cx="466" cy="115"/>
              </a:xfrm>
            </p:grpSpPr>
            <p:sp>
              <p:nvSpPr>
                <p:cNvPr id="239"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endParaRPr lang="zh-CN" altLang="en-US" sz="1349">
                    <a:solidFill>
                      <a:prstClr val="black"/>
                    </a:solidFill>
                  </a:endParaRPr>
                </a:p>
              </p:txBody>
            </p:sp>
            <p:sp>
              <p:nvSpPr>
                <p:cNvPr id="240" name="Rectangle 45"/>
                <p:cNvSpPr>
                  <a:spLocks noChangeAspect="1"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rot="10800000" wrap="none" anchor="ctr"/>
                <a:lstStyle/>
                <a:p>
                  <a:endParaRPr lang="zh-CN" altLang="en-US" sz="1349">
                    <a:solidFill>
                      <a:prstClr val="black"/>
                    </a:solidFill>
                  </a:endParaRPr>
                </a:p>
              </p:txBody>
            </p:sp>
            <p:sp>
              <p:nvSpPr>
                <p:cNvPr id="241"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endParaRPr lang="zh-CN" altLang="en-US" sz="1349">
                    <a:solidFill>
                      <a:prstClr val="black"/>
                    </a:solidFill>
                  </a:endParaRPr>
                </a:p>
              </p:txBody>
            </p:sp>
            <p:sp>
              <p:nvSpPr>
                <p:cNvPr id="242"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12" name="Group 48"/>
              <p:cNvGrpSpPr>
                <a:grpSpLocks noChangeAspect="1"/>
              </p:cNvGrpSpPr>
              <p:nvPr userDrawn="1"/>
            </p:nvGrpSpPr>
            <p:grpSpPr bwMode="auto">
              <a:xfrm>
                <a:off x="5933" y="3183"/>
                <a:ext cx="410" cy="101"/>
                <a:chOff x="5893" y="3158"/>
                <a:chExt cx="466" cy="115"/>
              </a:xfrm>
            </p:grpSpPr>
            <p:sp>
              <p:nvSpPr>
                <p:cNvPr id="235"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endParaRPr lang="zh-CN" altLang="en-US" sz="1349">
                    <a:solidFill>
                      <a:prstClr val="black"/>
                    </a:solidFill>
                  </a:endParaRPr>
                </a:p>
              </p:txBody>
            </p:sp>
            <p:sp>
              <p:nvSpPr>
                <p:cNvPr id="236" name="Rectangle 50"/>
                <p:cNvSpPr>
                  <a:spLocks noChangeAspect="1"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rot="10800000" wrap="none" anchor="ctr"/>
                <a:lstStyle/>
                <a:p>
                  <a:endParaRPr lang="zh-CN" altLang="en-US" sz="1349">
                    <a:solidFill>
                      <a:prstClr val="black"/>
                    </a:solidFill>
                  </a:endParaRPr>
                </a:p>
              </p:txBody>
            </p:sp>
            <p:sp>
              <p:nvSpPr>
                <p:cNvPr id="237"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endParaRPr lang="zh-CN" altLang="en-US" sz="1349">
                    <a:solidFill>
                      <a:prstClr val="black"/>
                    </a:solidFill>
                  </a:endParaRPr>
                </a:p>
              </p:txBody>
            </p:sp>
            <p:sp>
              <p:nvSpPr>
                <p:cNvPr id="238"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13" name="Group 53"/>
              <p:cNvGrpSpPr>
                <a:grpSpLocks noChangeAspect="1"/>
              </p:cNvGrpSpPr>
              <p:nvPr userDrawn="1"/>
            </p:nvGrpSpPr>
            <p:grpSpPr bwMode="auto">
              <a:xfrm>
                <a:off x="5933" y="3383"/>
                <a:ext cx="410" cy="100"/>
                <a:chOff x="5893" y="3385"/>
                <a:chExt cx="466" cy="115"/>
              </a:xfrm>
            </p:grpSpPr>
            <p:sp>
              <p:nvSpPr>
                <p:cNvPr id="231"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endParaRPr lang="zh-CN" altLang="en-US" sz="1349">
                    <a:solidFill>
                      <a:prstClr val="black"/>
                    </a:solidFill>
                  </a:endParaRPr>
                </a:p>
              </p:txBody>
            </p:sp>
            <p:sp>
              <p:nvSpPr>
                <p:cNvPr id="232" name="Rectangle 55"/>
                <p:cNvSpPr>
                  <a:spLocks noChangeAspect="1"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rot="10800000" wrap="none" anchor="ctr"/>
                <a:lstStyle/>
                <a:p>
                  <a:endParaRPr lang="zh-CN" altLang="en-US" sz="1349">
                    <a:solidFill>
                      <a:prstClr val="black"/>
                    </a:solidFill>
                  </a:endParaRPr>
                </a:p>
              </p:txBody>
            </p:sp>
            <p:sp>
              <p:nvSpPr>
                <p:cNvPr id="233"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endParaRPr lang="zh-CN" altLang="en-US" sz="1349">
                    <a:solidFill>
                      <a:prstClr val="black"/>
                    </a:solidFill>
                  </a:endParaRPr>
                </a:p>
              </p:txBody>
            </p:sp>
            <p:sp>
              <p:nvSpPr>
                <p:cNvPr id="234"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14" name="Group 58"/>
              <p:cNvGrpSpPr>
                <a:grpSpLocks noChangeAspect="1"/>
              </p:cNvGrpSpPr>
              <p:nvPr userDrawn="1"/>
            </p:nvGrpSpPr>
            <p:grpSpPr bwMode="auto">
              <a:xfrm>
                <a:off x="5933" y="3502"/>
                <a:ext cx="410" cy="101"/>
                <a:chOff x="5893" y="3521"/>
                <a:chExt cx="466" cy="115"/>
              </a:xfrm>
            </p:grpSpPr>
            <p:sp>
              <p:nvSpPr>
                <p:cNvPr id="227"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endParaRPr lang="zh-CN" altLang="en-US" sz="1349">
                    <a:solidFill>
                      <a:prstClr val="black"/>
                    </a:solidFill>
                  </a:endParaRPr>
                </a:p>
              </p:txBody>
            </p:sp>
            <p:sp>
              <p:nvSpPr>
                <p:cNvPr id="228" name="Rectangle 60"/>
                <p:cNvSpPr>
                  <a:spLocks noChangeAspect="1"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rot="10800000" wrap="none" anchor="ctr"/>
                <a:lstStyle/>
                <a:p>
                  <a:endParaRPr lang="zh-CN" altLang="en-US" sz="1349">
                    <a:solidFill>
                      <a:prstClr val="black"/>
                    </a:solidFill>
                  </a:endParaRPr>
                </a:p>
              </p:txBody>
            </p:sp>
            <p:sp>
              <p:nvSpPr>
                <p:cNvPr id="229"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endParaRPr lang="zh-CN" altLang="en-US" sz="1349">
                    <a:solidFill>
                      <a:prstClr val="black"/>
                    </a:solidFill>
                  </a:endParaRPr>
                </a:p>
              </p:txBody>
            </p:sp>
            <p:sp>
              <p:nvSpPr>
                <p:cNvPr id="230"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15" name="Group 63"/>
              <p:cNvGrpSpPr>
                <a:grpSpLocks noChangeAspect="1"/>
              </p:cNvGrpSpPr>
              <p:nvPr userDrawn="1"/>
            </p:nvGrpSpPr>
            <p:grpSpPr bwMode="auto">
              <a:xfrm>
                <a:off x="5933" y="3621"/>
                <a:ext cx="410" cy="101"/>
                <a:chOff x="5893" y="3657"/>
                <a:chExt cx="466" cy="115"/>
              </a:xfrm>
            </p:grpSpPr>
            <p:sp>
              <p:nvSpPr>
                <p:cNvPr id="223"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endParaRPr lang="zh-CN" altLang="en-US" sz="1349">
                    <a:solidFill>
                      <a:prstClr val="black"/>
                    </a:solidFill>
                  </a:endParaRPr>
                </a:p>
              </p:txBody>
            </p:sp>
            <p:sp>
              <p:nvSpPr>
                <p:cNvPr id="224" name="Rectangle 65"/>
                <p:cNvSpPr>
                  <a:spLocks noChangeAspect="1"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rot="10800000" wrap="none" anchor="ctr"/>
                <a:lstStyle/>
                <a:p>
                  <a:endParaRPr lang="zh-CN" altLang="en-US" sz="1349">
                    <a:solidFill>
                      <a:prstClr val="black"/>
                    </a:solidFill>
                  </a:endParaRPr>
                </a:p>
              </p:txBody>
            </p:sp>
            <p:sp>
              <p:nvSpPr>
                <p:cNvPr id="225"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endParaRPr lang="zh-CN" altLang="en-US" sz="1349">
                    <a:solidFill>
                      <a:prstClr val="black"/>
                    </a:solidFill>
                  </a:endParaRPr>
                </a:p>
              </p:txBody>
            </p:sp>
            <p:sp>
              <p:nvSpPr>
                <p:cNvPr id="226"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16" name="Group 68"/>
              <p:cNvGrpSpPr>
                <a:grpSpLocks noChangeAspect="1"/>
              </p:cNvGrpSpPr>
              <p:nvPr userDrawn="1"/>
            </p:nvGrpSpPr>
            <p:grpSpPr bwMode="auto">
              <a:xfrm>
                <a:off x="5933" y="3821"/>
                <a:ext cx="410" cy="101"/>
                <a:chOff x="5893" y="3884"/>
                <a:chExt cx="466" cy="115"/>
              </a:xfrm>
            </p:grpSpPr>
            <p:sp>
              <p:nvSpPr>
                <p:cNvPr id="180"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endParaRPr lang="zh-CN" altLang="en-US" sz="1349">
                    <a:solidFill>
                      <a:prstClr val="black"/>
                    </a:solidFill>
                  </a:endParaRPr>
                </a:p>
              </p:txBody>
            </p:sp>
            <p:sp>
              <p:nvSpPr>
                <p:cNvPr id="220" name="Rectangle 70"/>
                <p:cNvSpPr>
                  <a:spLocks noChangeAspect="1"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rot="10800000" wrap="none" anchor="ctr"/>
                <a:lstStyle/>
                <a:p>
                  <a:endParaRPr lang="zh-CN" altLang="en-US" sz="1349">
                    <a:solidFill>
                      <a:prstClr val="black"/>
                    </a:solidFill>
                  </a:endParaRPr>
                </a:p>
              </p:txBody>
            </p:sp>
            <p:sp>
              <p:nvSpPr>
                <p:cNvPr id="221"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endParaRPr lang="zh-CN" altLang="en-US" sz="1349">
                    <a:solidFill>
                      <a:prstClr val="black"/>
                    </a:solidFill>
                  </a:endParaRPr>
                </a:p>
              </p:txBody>
            </p:sp>
            <p:sp>
              <p:nvSpPr>
                <p:cNvPr id="222"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17" name="Group 73"/>
              <p:cNvGrpSpPr>
                <a:grpSpLocks noChangeAspect="1"/>
              </p:cNvGrpSpPr>
              <p:nvPr userDrawn="1"/>
            </p:nvGrpSpPr>
            <p:grpSpPr bwMode="auto">
              <a:xfrm>
                <a:off x="5933" y="3945"/>
                <a:ext cx="410" cy="101"/>
                <a:chOff x="5893" y="4026"/>
                <a:chExt cx="466" cy="115"/>
              </a:xfrm>
            </p:grpSpPr>
            <p:sp>
              <p:nvSpPr>
                <p:cNvPr id="176"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endParaRPr lang="zh-CN" altLang="en-US" sz="1349">
                    <a:solidFill>
                      <a:prstClr val="black"/>
                    </a:solidFill>
                  </a:endParaRPr>
                </a:p>
              </p:txBody>
            </p:sp>
            <p:sp>
              <p:nvSpPr>
                <p:cNvPr id="177" name="Rectangle 75"/>
                <p:cNvSpPr>
                  <a:spLocks noChangeAspect="1"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rot="10800000" wrap="none" anchor="ctr"/>
                <a:lstStyle/>
                <a:p>
                  <a:endParaRPr lang="zh-CN" altLang="en-US" sz="1349">
                    <a:solidFill>
                      <a:prstClr val="black"/>
                    </a:solidFill>
                  </a:endParaRPr>
                </a:p>
              </p:txBody>
            </p:sp>
            <p:sp>
              <p:nvSpPr>
                <p:cNvPr id="178"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endParaRPr lang="zh-CN" altLang="en-US" sz="1349">
                    <a:solidFill>
                      <a:prstClr val="black"/>
                    </a:solidFill>
                  </a:endParaRPr>
                </a:p>
              </p:txBody>
            </p:sp>
            <p:sp>
              <p:nvSpPr>
                <p:cNvPr id="179"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endParaRPr lang="zh-CN" altLang="en-US" sz="1349">
                    <a:solidFill>
                      <a:prstClr val="black"/>
                    </a:solidFill>
                  </a:endParaRPr>
                </a:p>
              </p:txBody>
            </p:sp>
          </p:grpSp>
          <p:grpSp>
            <p:nvGrpSpPr>
              <p:cNvPr id="18" name="Group 78"/>
              <p:cNvGrpSpPr>
                <a:grpSpLocks noChangeAspect="1"/>
              </p:cNvGrpSpPr>
              <p:nvPr userDrawn="1"/>
            </p:nvGrpSpPr>
            <p:grpSpPr bwMode="auto">
              <a:xfrm>
                <a:off x="5933" y="4069"/>
                <a:ext cx="410" cy="101"/>
                <a:chOff x="5893" y="4167"/>
                <a:chExt cx="466" cy="115"/>
              </a:xfrm>
            </p:grpSpPr>
            <p:sp>
              <p:nvSpPr>
                <p:cNvPr id="172"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endParaRPr lang="zh-CN" altLang="en-US" sz="1349">
                    <a:solidFill>
                      <a:prstClr val="black"/>
                    </a:solidFill>
                  </a:endParaRPr>
                </a:p>
              </p:txBody>
            </p:sp>
            <p:sp>
              <p:nvSpPr>
                <p:cNvPr id="173" name="Rectangle 80"/>
                <p:cNvSpPr>
                  <a:spLocks noChangeAspect="1"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rot="10800000" wrap="none" anchor="ctr"/>
                <a:lstStyle/>
                <a:p>
                  <a:endParaRPr lang="zh-CN" altLang="en-US" sz="1349">
                    <a:solidFill>
                      <a:prstClr val="black"/>
                    </a:solidFill>
                  </a:endParaRPr>
                </a:p>
              </p:txBody>
            </p:sp>
            <p:sp>
              <p:nvSpPr>
                <p:cNvPr id="174"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endParaRPr lang="zh-CN" altLang="en-US" sz="1349">
                    <a:solidFill>
                      <a:prstClr val="black"/>
                    </a:solidFill>
                  </a:endParaRPr>
                </a:p>
              </p:txBody>
            </p:sp>
            <p:sp>
              <p:nvSpPr>
                <p:cNvPr id="175"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endParaRPr lang="zh-CN" altLang="en-US" sz="1349">
                    <a:solidFill>
                      <a:prstClr val="black"/>
                    </a:solidFill>
                  </a:endParaRPr>
                </a:p>
              </p:txBody>
            </p:sp>
          </p:grpSp>
        </p:grpSp>
      </p:grpSp>
      <p:sp>
        <p:nvSpPr>
          <p:cNvPr id="263" name="Text Box 85"/>
          <p:cNvSpPr txBox="1">
            <a:spLocks noChangeArrowheads="1"/>
          </p:cNvSpPr>
          <p:nvPr/>
        </p:nvSpPr>
        <p:spPr bwMode="auto">
          <a:xfrm>
            <a:off x="9199948" y="727082"/>
            <a:ext cx="1703339" cy="1608064"/>
          </a:xfrm>
          <a:prstGeom prst="rect">
            <a:avLst/>
          </a:prstGeom>
          <a:noFill/>
          <a:ln w="9525">
            <a:noFill/>
            <a:miter lim="800000"/>
            <a:headEnd/>
            <a:tailEnd/>
          </a:ln>
          <a:effectLst/>
        </p:spPr>
        <p:txBody>
          <a:bodyPr wrap="square" lIns="68513" tIns="34256" rIns="68513" bIns="34256">
            <a:spAutoFit/>
          </a:bodyPr>
          <a:lstStyle/>
          <a:p>
            <a:pPr>
              <a:lnSpc>
                <a:spcPts val="1200"/>
              </a:lnSpc>
              <a:buClr>
                <a:srgbClr val="990000"/>
              </a:buClr>
              <a:defRPr/>
            </a:pPr>
            <a:r>
              <a:rPr lang="en-US" altLang="zh-CN" sz="900" dirty="0" err="1">
                <a:solidFill>
                  <a:srgbClr val="F8F8F8"/>
                </a:solidFill>
                <a:latin typeface="Arial" pitchFamily="34" charset="0"/>
                <a:ea typeface="华文细黑" pitchFamily="2" charset="-122"/>
                <a:cs typeface="Arial" pitchFamily="34" charset="0"/>
              </a:rPr>
              <a:t>Coler</a:t>
            </a:r>
            <a:r>
              <a:rPr lang="en-US" altLang="zh-CN" sz="900" dirty="0">
                <a:solidFill>
                  <a:srgbClr val="F8F8F8"/>
                </a:solidFill>
                <a:latin typeface="Arial" pitchFamily="34" charset="0"/>
                <a:ea typeface="华文细黑" pitchFamily="2" charset="-122"/>
                <a:cs typeface="Arial" pitchFamily="34" charset="0"/>
              </a:rPr>
              <a:t> Sample</a:t>
            </a:r>
          </a:p>
          <a:p>
            <a:pP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The following nine groups of colors are an example of how our design colors can be used, please take note that you should only use one design color group per slide. </a:t>
            </a:r>
          </a:p>
          <a:p>
            <a:pP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 For specific usage details, refer to the “Typesetting Standard”.</a:t>
            </a:r>
          </a:p>
        </p:txBody>
      </p:sp>
      <p:cxnSp>
        <p:nvCxnSpPr>
          <p:cNvPr id="264" name="直接连接符 263"/>
          <p:cNvCxnSpPr/>
          <p:nvPr/>
        </p:nvCxnSpPr>
        <p:spPr>
          <a:xfrm flipH="1">
            <a:off x="9265934" y="6200353"/>
            <a:ext cx="3412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flipH="1">
            <a:off x="9265934" y="6832600"/>
            <a:ext cx="3412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直接箭头连接符 265"/>
          <p:cNvCxnSpPr/>
          <p:nvPr/>
        </p:nvCxnSpPr>
        <p:spPr>
          <a:xfrm>
            <a:off x="9318044" y="6194451"/>
            <a:ext cx="0" cy="638175"/>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7" name="Rectangle 12"/>
          <p:cNvSpPr txBox="1">
            <a:spLocks noChangeArrowheads="1"/>
          </p:cNvSpPr>
          <p:nvPr/>
        </p:nvSpPr>
        <p:spPr>
          <a:xfrm>
            <a:off x="9323308" y="6364436"/>
            <a:ext cx="462270" cy="288032"/>
          </a:xfrm>
          <a:prstGeom prst="rect">
            <a:avLst/>
          </a:prstGeom>
          <a:noFill/>
        </p:spPr>
        <p:txBody>
          <a:bodyPr/>
          <a:lstStyle>
            <a:lvl1pPr>
              <a:defRPr sz="4000">
                <a:solidFill>
                  <a:srgbClr val="00B050"/>
                </a:solidFill>
                <a:effectLst/>
              </a:defRPr>
            </a:lvl1pPr>
          </a:lstStyle>
          <a:p>
            <a:pPr eaLnBrk="0" hangingPunct="0">
              <a:defRPr/>
            </a:pPr>
            <a:r>
              <a:rPr lang="en-US" altLang="zh-CN" sz="900" kern="0" dirty="0" smtClean="0">
                <a:solidFill>
                  <a:prstClr val="white"/>
                </a:solidFill>
                <a:latin typeface="FrutigerNext LT Medium" pitchFamily="34" charset="0"/>
                <a:ea typeface="黑体" pitchFamily="49" charset="-122"/>
                <a:cs typeface="Times New Roman" pitchFamily="18" charset="0"/>
              </a:rPr>
              <a:t>1.8cm</a:t>
            </a:r>
            <a:endParaRPr lang="zh-CN" altLang="en-US" sz="900" kern="0" dirty="0" smtClean="0">
              <a:solidFill>
                <a:prstClr val="white"/>
              </a:solidFill>
              <a:latin typeface="FrutigerNext LT Medium" pitchFamily="34" charset="0"/>
              <a:ea typeface="黑体" pitchFamily="49" charset="-122"/>
              <a:cs typeface="Times New Roman" pitchFamily="18" charset="0"/>
            </a:endParaRPr>
          </a:p>
        </p:txBody>
      </p:sp>
      <p:cxnSp>
        <p:nvCxnSpPr>
          <p:cNvPr id="268" name="直接连接符 267"/>
          <p:cNvCxnSpPr/>
          <p:nvPr/>
        </p:nvCxnSpPr>
        <p:spPr>
          <a:xfrm flipH="1">
            <a:off x="9243874" y="625475"/>
            <a:ext cx="3412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Rectangle 14"/>
          <p:cNvSpPr>
            <a:spLocks noChangeArrowheads="1"/>
          </p:cNvSpPr>
          <p:nvPr/>
        </p:nvSpPr>
        <p:spPr bwMode="auto">
          <a:xfrm>
            <a:off x="-2350701" y="730819"/>
            <a:ext cx="2279394" cy="5463606"/>
          </a:xfrm>
          <a:prstGeom prst="rect">
            <a:avLst/>
          </a:prstGeom>
          <a:noFill/>
          <a:ln w="9525">
            <a:noFill/>
            <a:miter lim="800000"/>
            <a:headEnd/>
            <a:tailEnd/>
          </a:ln>
          <a:effectLst/>
        </p:spPr>
        <p:txBody>
          <a:bodyPr lIns="65831" tIns="32917" rIns="65831" bIns="32917"/>
          <a:lstStyle/>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Cover</a:t>
            </a: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The main title: 50-60pt</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Subtitle: 25-30pt</a:t>
            </a: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Line spacing: Same size like the title font</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Color</a:t>
            </a:r>
            <a:r>
              <a:rPr lang="zh-CN" altLang="en-US" sz="900" dirty="0">
                <a:solidFill>
                  <a:srgbClr val="F8F8F8"/>
                </a:solidFill>
                <a:latin typeface="Arial" pitchFamily="34" charset="0"/>
                <a:ea typeface="华文细黑" pitchFamily="2" charset="-122"/>
                <a:cs typeface="Arial" pitchFamily="34" charset="0"/>
              </a:rPr>
              <a:t> </a:t>
            </a:r>
            <a:r>
              <a:rPr lang="en-US" altLang="zh-CN" sz="900" dirty="0">
                <a:solidFill>
                  <a:srgbClr val="F8F8F8"/>
                </a:solidFill>
                <a:latin typeface="Arial" pitchFamily="34" charset="0"/>
                <a:ea typeface="华文细黑" pitchFamily="2" charset="-122"/>
                <a:cs typeface="Arial" pitchFamily="34" charset="0"/>
              </a:rPr>
              <a:t>: R153 G0 B0</a:t>
            </a: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Font</a:t>
            </a:r>
            <a:r>
              <a:rPr lang="zh-CN" altLang="en-US" sz="900" dirty="0">
                <a:solidFill>
                  <a:srgbClr val="F8F8F8"/>
                </a:solidFill>
                <a:latin typeface="Arial" pitchFamily="34" charset="0"/>
                <a:ea typeface="华文细黑" pitchFamily="2" charset="-122"/>
                <a:cs typeface="Arial" pitchFamily="34" charset="0"/>
              </a:rPr>
              <a:t> </a:t>
            </a:r>
            <a:r>
              <a:rPr lang="en-US" altLang="zh-CN" sz="900" dirty="0">
                <a:solidFill>
                  <a:srgbClr val="F8F8F8"/>
                </a:solidFill>
                <a:latin typeface="Arial" pitchFamily="34" charset="0"/>
                <a:ea typeface="华文细黑" pitchFamily="2" charset="-122"/>
                <a:cs typeface="Arial" pitchFamily="34" charset="0"/>
              </a:rPr>
              <a:t>Internal: </a:t>
            </a:r>
            <a:r>
              <a:rPr lang="en-US" altLang="zh-CN" sz="900" dirty="0" err="1">
                <a:solidFill>
                  <a:srgbClr val="F8F8F8"/>
                </a:solidFill>
                <a:latin typeface="Arial" pitchFamily="34" charset="0"/>
                <a:ea typeface="华文细黑" pitchFamily="2" charset="-122"/>
                <a:cs typeface="Arial" pitchFamily="34" charset="0"/>
              </a:rPr>
              <a:t>FrutigerNext</a:t>
            </a:r>
            <a:r>
              <a:rPr lang="en-US" altLang="zh-CN" sz="900" dirty="0">
                <a:solidFill>
                  <a:srgbClr val="F8F8F8"/>
                </a:solidFill>
                <a:latin typeface="Arial" pitchFamily="34" charset="0"/>
                <a:ea typeface="华文细黑" pitchFamily="2" charset="-122"/>
                <a:cs typeface="Arial" pitchFamily="34" charset="0"/>
              </a:rPr>
              <a:t> LT Medium</a:t>
            </a: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Font</a:t>
            </a:r>
            <a:r>
              <a:rPr lang="zh-CN" altLang="en-US" sz="900" dirty="0">
                <a:solidFill>
                  <a:srgbClr val="F8F8F8"/>
                </a:solidFill>
                <a:latin typeface="Arial" pitchFamily="34" charset="0"/>
                <a:ea typeface="华文细黑" pitchFamily="2" charset="-122"/>
                <a:cs typeface="Arial" pitchFamily="34" charset="0"/>
              </a:rPr>
              <a:t> </a:t>
            </a:r>
            <a:r>
              <a:rPr lang="en-US" altLang="zh-CN" sz="900" dirty="0">
                <a:solidFill>
                  <a:srgbClr val="F8F8F8"/>
                </a:solidFill>
                <a:latin typeface="Arial" pitchFamily="34" charset="0"/>
                <a:ea typeface="华文细黑" pitchFamily="2" charset="-122"/>
                <a:cs typeface="Arial" pitchFamily="34" charset="0"/>
              </a:rPr>
              <a:t>External: Arial</a:t>
            </a:r>
          </a:p>
          <a:p>
            <a:pPr marL="257098" indent="-257098" algn="r">
              <a:lnSpc>
                <a:spcPts val="1200"/>
              </a:lnSpc>
              <a:buClr>
                <a:srgbClr val="990000"/>
              </a:buClr>
            </a:pPr>
            <a:endParaRPr lang="en-US" altLang="zh-CN" sz="900" dirty="0">
              <a:solidFill>
                <a:srgbClr val="F8F8F8"/>
              </a:solidFill>
              <a:latin typeface="Arial" pitchFamily="34" charset="0"/>
              <a:ea typeface="华文细黑" pitchFamily="2" charset="-122"/>
              <a:cs typeface="Arial" pitchFamily="34" charset="0"/>
            </a:endParaRP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Contents</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The main title: 32pt</a:t>
            </a: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The main contents: 28pt</a:t>
            </a: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Sub contents: 20pt</a:t>
            </a: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Line spacing: 1.5 line</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Color : R153 G0 B0</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Other</a:t>
            </a:r>
            <a:r>
              <a:rPr lang="zh-CN" altLang="en-US" sz="900" dirty="0">
                <a:solidFill>
                  <a:srgbClr val="F8F8F8"/>
                </a:solidFill>
                <a:latin typeface="Arial" pitchFamily="34" charset="0"/>
                <a:ea typeface="华文细黑" pitchFamily="2" charset="-122"/>
                <a:cs typeface="Arial" pitchFamily="34" charset="0"/>
              </a:rPr>
              <a:t> </a:t>
            </a:r>
            <a:r>
              <a:rPr lang="en-US" altLang="zh-CN" sz="900" dirty="0">
                <a:solidFill>
                  <a:srgbClr val="F8F8F8"/>
                </a:solidFill>
                <a:latin typeface="Arial" pitchFamily="34" charset="0"/>
                <a:ea typeface="华文细黑" pitchFamily="2" charset="-122"/>
                <a:cs typeface="Arial" pitchFamily="34" charset="0"/>
              </a:rPr>
              <a:t>Color: R127 G127</a:t>
            </a:r>
            <a:r>
              <a:rPr lang="zh-CN" altLang="en-US" sz="900" dirty="0">
                <a:solidFill>
                  <a:srgbClr val="F8F8F8"/>
                </a:solidFill>
                <a:latin typeface="Arial" pitchFamily="34" charset="0"/>
                <a:ea typeface="华文细黑" pitchFamily="2" charset="-122"/>
                <a:cs typeface="Arial" pitchFamily="34" charset="0"/>
              </a:rPr>
              <a:t> </a:t>
            </a:r>
            <a:r>
              <a:rPr lang="en-US" altLang="zh-CN" sz="900" dirty="0">
                <a:solidFill>
                  <a:srgbClr val="F8F8F8"/>
                </a:solidFill>
                <a:latin typeface="Arial" pitchFamily="34" charset="0"/>
                <a:ea typeface="华文细黑" pitchFamily="2" charset="-122"/>
                <a:cs typeface="Arial" pitchFamily="34" charset="0"/>
              </a:rPr>
              <a:t>B127</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Font</a:t>
            </a:r>
            <a:r>
              <a:rPr lang="zh-CN" altLang="en-US" sz="900" dirty="0">
                <a:solidFill>
                  <a:srgbClr val="F8F8F8"/>
                </a:solidFill>
                <a:latin typeface="Arial" pitchFamily="34" charset="0"/>
                <a:ea typeface="华文细黑" pitchFamily="2" charset="-122"/>
                <a:cs typeface="Arial" pitchFamily="34" charset="0"/>
              </a:rPr>
              <a:t> </a:t>
            </a:r>
            <a:r>
              <a:rPr lang="en-US" altLang="zh-CN" sz="900" dirty="0">
                <a:solidFill>
                  <a:srgbClr val="F8F8F8"/>
                </a:solidFill>
                <a:latin typeface="Arial" pitchFamily="34" charset="0"/>
                <a:ea typeface="华文细黑" pitchFamily="2" charset="-122"/>
                <a:cs typeface="Arial" pitchFamily="34" charset="0"/>
              </a:rPr>
              <a:t>Internal: </a:t>
            </a:r>
            <a:r>
              <a:rPr lang="en-US" altLang="zh-CN" sz="900" dirty="0" err="1">
                <a:solidFill>
                  <a:srgbClr val="F8F8F8"/>
                </a:solidFill>
                <a:latin typeface="Arial" pitchFamily="34" charset="0"/>
                <a:ea typeface="华文细黑" pitchFamily="2" charset="-122"/>
                <a:cs typeface="Arial" pitchFamily="34" charset="0"/>
              </a:rPr>
              <a:t>FrutigerNext</a:t>
            </a:r>
            <a:r>
              <a:rPr lang="en-US" altLang="zh-CN" sz="900" dirty="0">
                <a:solidFill>
                  <a:srgbClr val="F8F8F8"/>
                </a:solidFill>
                <a:latin typeface="Arial" pitchFamily="34" charset="0"/>
                <a:ea typeface="华文细黑" pitchFamily="2" charset="-122"/>
                <a:cs typeface="Arial" pitchFamily="34" charset="0"/>
              </a:rPr>
              <a:t> LT Medium</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Font</a:t>
            </a:r>
            <a:r>
              <a:rPr lang="zh-CN" altLang="en-US" sz="900" dirty="0">
                <a:solidFill>
                  <a:srgbClr val="F8F8F8"/>
                </a:solidFill>
                <a:latin typeface="Arial" pitchFamily="34" charset="0"/>
                <a:ea typeface="华文细黑" pitchFamily="2" charset="-122"/>
                <a:cs typeface="Arial" pitchFamily="34" charset="0"/>
              </a:rPr>
              <a:t> </a:t>
            </a:r>
            <a:r>
              <a:rPr lang="en-US" altLang="zh-CN" sz="900" dirty="0">
                <a:solidFill>
                  <a:srgbClr val="F8F8F8"/>
                </a:solidFill>
                <a:latin typeface="Arial" pitchFamily="34" charset="0"/>
                <a:ea typeface="华文细黑" pitchFamily="2" charset="-122"/>
                <a:cs typeface="Arial" pitchFamily="34" charset="0"/>
              </a:rPr>
              <a:t>External: Arial</a:t>
            </a:r>
          </a:p>
          <a:p>
            <a:pPr marL="257098" indent="-257098" algn="r">
              <a:lnSpc>
                <a:spcPts val="1200"/>
              </a:lnSpc>
              <a:buClr>
                <a:srgbClr val="990000"/>
              </a:buClr>
              <a:defRPr/>
            </a:pPr>
            <a:endParaRPr lang="en-US" altLang="zh-CN" sz="900" dirty="0">
              <a:solidFill>
                <a:srgbClr val="F8F8F8"/>
              </a:solidFill>
              <a:latin typeface="Arial" pitchFamily="34" charset="0"/>
              <a:ea typeface="华文细黑" pitchFamily="2" charset="-122"/>
              <a:cs typeface="Arial" pitchFamily="34" charset="0"/>
            </a:endParaRP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Text</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The main title: 32pt</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Subtitle: 16-20pt</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Text: 10-16pt</a:t>
            </a: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Line spacing: As need</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Color: Black</a:t>
            </a:r>
            <a:endParaRPr lang="zh-CN" altLang="en-US" sz="900" dirty="0">
              <a:solidFill>
                <a:srgbClr val="F8F8F8"/>
              </a:solidFill>
              <a:latin typeface="Arial" pitchFamily="34" charset="0"/>
              <a:ea typeface="华文细黑" pitchFamily="2" charset="-122"/>
              <a:cs typeface="Arial" pitchFamily="34" charset="0"/>
            </a:endParaRPr>
          </a:p>
          <a:p>
            <a:pPr marL="257098" indent="-257098" algn="r">
              <a:lnSpc>
                <a:spcPts val="1200"/>
              </a:lnSpc>
              <a:buClr>
                <a:srgbClr val="990000"/>
              </a:buClr>
              <a:defRPr/>
            </a:pPr>
            <a:r>
              <a:rPr lang="en-US" altLang="zh-CN" sz="900" dirty="0">
                <a:solidFill>
                  <a:srgbClr val="F8F8F8"/>
                </a:solidFill>
                <a:latin typeface="Arial" pitchFamily="34" charset="0"/>
                <a:ea typeface="华文细黑" pitchFamily="2" charset="-122"/>
                <a:cs typeface="Arial" pitchFamily="34" charset="0"/>
              </a:rPr>
              <a:t>Font</a:t>
            </a:r>
            <a:r>
              <a:rPr lang="zh-CN" altLang="en-US" sz="900" dirty="0">
                <a:solidFill>
                  <a:srgbClr val="F8F8F8"/>
                </a:solidFill>
                <a:latin typeface="Arial" pitchFamily="34" charset="0"/>
                <a:ea typeface="华文细黑" pitchFamily="2" charset="-122"/>
                <a:cs typeface="Arial" pitchFamily="34" charset="0"/>
              </a:rPr>
              <a:t> </a:t>
            </a:r>
            <a:r>
              <a:rPr lang="en-US" altLang="zh-CN" sz="900" dirty="0">
                <a:solidFill>
                  <a:srgbClr val="F8F8F8"/>
                </a:solidFill>
                <a:latin typeface="Arial" pitchFamily="34" charset="0"/>
                <a:ea typeface="华文细黑" pitchFamily="2" charset="-122"/>
                <a:cs typeface="Arial" pitchFamily="34" charset="0"/>
              </a:rPr>
              <a:t>Internal: </a:t>
            </a:r>
            <a:r>
              <a:rPr lang="en-US" altLang="zh-CN" sz="900" dirty="0" err="1">
                <a:solidFill>
                  <a:srgbClr val="F8F8F8"/>
                </a:solidFill>
                <a:latin typeface="FrutigerNext LT Medium" pitchFamily="34" charset="0"/>
                <a:ea typeface="华文细黑" pitchFamily="2" charset="-122"/>
                <a:cs typeface="SimSun" pitchFamily="2" charset="-122"/>
              </a:rPr>
              <a:t>FrutigerNext</a:t>
            </a:r>
            <a:r>
              <a:rPr lang="en-US" altLang="zh-CN" sz="900" dirty="0">
                <a:solidFill>
                  <a:srgbClr val="F8F8F8"/>
                </a:solidFill>
                <a:latin typeface="FrutigerNext LT Medium" pitchFamily="34" charset="0"/>
                <a:ea typeface="华文细黑" pitchFamily="2" charset="-122"/>
                <a:cs typeface="SimSun" pitchFamily="2" charset="-122"/>
              </a:rPr>
              <a:t> LT Regular</a:t>
            </a:r>
          </a:p>
          <a:p>
            <a:pPr marL="257098" indent="-257098" algn="r">
              <a:lnSpc>
                <a:spcPts val="1200"/>
              </a:lnSpc>
              <a:buClr>
                <a:srgbClr val="990000"/>
              </a:buClr>
            </a:pPr>
            <a:r>
              <a:rPr lang="en-US" altLang="zh-CN" sz="900" dirty="0">
                <a:solidFill>
                  <a:srgbClr val="F8F8F8"/>
                </a:solidFill>
                <a:latin typeface="Arial" pitchFamily="34" charset="0"/>
                <a:ea typeface="华文细黑" pitchFamily="2" charset="-122"/>
                <a:cs typeface="Arial" pitchFamily="34" charset="0"/>
              </a:rPr>
              <a:t>Font</a:t>
            </a:r>
            <a:r>
              <a:rPr lang="zh-CN" altLang="en-US" sz="900" dirty="0">
                <a:solidFill>
                  <a:srgbClr val="F8F8F8"/>
                </a:solidFill>
                <a:latin typeface="Arial" pitchFamily="34" charset="0"/>
                <a:ea typeface="华文细黑" pitchFamily="2" charset="-122"/>
                <a:cs typeface="Arial" pitchFamily="34" charset="0"/>
              </a:rPr>
              <a:t> </a:t>
            </a:r>
            <a:r>
              <a:rPr lang="en-US" altLang="zh-CN" sz="900" dirty="0">
                <a:solidFill>
                  <a:srgbClr val="F8F8F8"/>
                </a:solidFill>
                <a:latin typeface="Arial" pitchFamily="34" charset="0"/>
                <a:ea typeface="华文细黑" pitchFamily="2" charset="-122"/>
                <a:cs typeface="Arial" pitchFamily="34" charset="0"/>
              </a:rPr>
              <a:t>External: Arial</a:t>
            </a:r>
            <a:endParaRPr lang="zh-CN" altLang="en-US" sz="900" dirty="0">
              <a:solidFill>
                <a:srgbClr val="F8F8F8"/>
              </a:solidFill>
              <a:latin typeface="Arial" pitchFamily="34" charset="0"/>
              <a:ea typeface="华文细黑" pitchFamily="2" charset="-122"/>
              <a:cs typeface="Arial" pitchFamily="34" charset="0"/>
            </a:endParaRPr>
          </a:p>
        </p:txBody>
      </p:sp>
    </p:spTree>
    <p:extLst>
      <p:ext uri="{BB962C8B-B14F-4D97-AF65-F5344CB8AC3E}">
        <p14:creationId xmlns:p14="http://schemas.microsoft.com/office/powerpoint/2010/main" val="30246638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sldNum="0" hdr="0" ftr="0" dt="0"/>
  <p:txStyles>
    <p:titleStyle>
      <a:lvl1pPr algn="ctr" defTabSz="685595" rtl="0" eaLnBrk="1" latinLnBrk="0" hangingPunct="1">
        <a:spcBef>
          <a:spcPct val="0"/>
        </a:spcBef>
        <a:buNone/>
        <a:defRPr sz="3299" kern="1200">
          <a:solidFill>
            <a:schemeClr val="tx1"/>
          </a:solidFill>
          <a:latin typeface="+mj-lt"/>
          <a:ea typeface="+mj-ea"/>
          <a:cs typeface="+mj-cs"/>
        </a:defRPr>
      </a:lvl1pPr>
    </p:titleStyle>
    <p:bodyStyle>
      <a:lvl1pPr marL="257098" indent="-257098" algn="l" defTabSz="685595" rtl="0" eaLnBrk="1" latinLnBrk="0" hangingPunct="1">
        <a:spcBef>
          <a:spcPct val="20000"/>
        </a:spcBef>
        <a:buFont typeface="Arial" pitchFamily="34" charset="0"/>
        <a:buChar char="•"/>
        <a:defRPr sz="2399" kern="1200">
          <a:solidFill>
            <a:schemeClr val="tx1"/>
          </a:solidFill>
          <a:latin typeface="+mn-lt"/>
          <a:ea typeface="+mn-ea"/>
          <a:cs typeface="+mn-cs"/>
        </a:defRPr>
      </a:lvl1pPr>
      <a:lvl2pPr marL="557045" indent="-214248" algn="l" defTabSz="685595" rtl="0" eaLnBrk="1" latinLnBrk="0" hangingPunct="1">
        <a:spcBef>
          <a:spcPct val="20000"/>
        </a:spcBef>
        <a:buFont typeface="Arial" pitchFamily="34" charset="0"/>
        <a:buChar char="–"/>
        <a:defRPr sz="2099" kern="1200">
          <a:solidFill>
            <a:schemeClr val="tx1"/>
          </a:solidFill>
          <a:latin typeface="+mn-lt"/>
          <a:ea typeface="+mn-ea"/>
          <a:cs typeface="+mn-cs"/>
        </a:defRPr>
      </a:lvl2pPr>
      <a:lvl3pPr marL="856993" indent="-171398" algn="l" defTabSz="685595" rtl="0" eaLnBrk="1" latinLnBrk="0" hangingPunct="1">
        <a:spcBef>
          <a:spcPct val="20000"/>
        </a:spcBef>
        <a:buFont typeface="Arial" pitchFamily="34" charset="0"/>
        <a:buChar char="•"/>
        <a:defRPr sz="1799" kern="1200">
          <a:solidFill>
            <a:schemeClr val="tx1"/>
          </a:solidFill>
          <a:latin typeface="+mn-lt"/>
          <a:ea typeface="+mn-ea"/>
          <a:cs typeface="+mn-cs"/>
        </a:defRPr>
      </a:lvl3pPr>
      <a:lvl4pPr marL="1199790" indent="-171398" algn="l" defTabSz="685595" rtl="0" eaLnBrk="1" latinLnBrk="0" hangingPunct="1">
        <a:spcBef>
          <a:spcPct val="20000"/>
        </a:spcBef>
        <a:buFont typeface="Arial" pitchFamily="34" charset="0"/>
        <a:buChar char="–"/>
        <a:defRPr sz="1499" kern="1200">
          <a:solidFill>
            <a:schemeClr val="tx1"/>
          </a:solidFill>
          <a:latin typeface="+mn-lt"/>
          <a:ea typeface="+mn-ea"/>
          <a:cs typeface="+mn-cs"/>
        </a:defRPr>
      </a:lvl4pPr>
      <a:lvl5pPr marL="1542587" indent="-171398" algn="l" defTabSz="685595" rtl="0" eaLnBrk="1" latinLnBrk="0" hangingPunct="1">
        <a:spcBef>
          <a:spcPct val="20000"/>
        </a:spcBef>
        <a:buFont typeface="Arial" pitchFamily="34" charset="0"/>
        <a:buChar char="»"/>
        <a:defRPr sz="1499" kern="1200">
          <a:solidFill>
            <a:schemeClr val="tx1"/>
          </a:solidFill>
          <a:latin typeface="+mn-lt"/>
          <a:ea typeface="+mn-ea"/>
          <a:cs typeface="+mn-cs"/>
        </a:defRPr>
      </a:lvl5pPr>
      <a:lvl6pPr marL="1885385" indent="-171398" algn="l" defTabSz="685595"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8181" indent="-171398" algn="l" defTabSz="685595"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978" indent="-171398" algn="l" defTabSz="685595"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776" indent="-171398" algn="l" defTabSz="685595"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zh-CN"/>
      </a:defPPr>
      <a:lvl1pPr marL="0" algn="l" defTabSz="685595" rtl="0" eaLnBrk="1" latinLnBrk="0" hangingPunct="1">
        <a:defRPr sz="1349" kern="1200">
          <a:solidFill>
            <a:schemeClr val="tx1"/>
          </a:solidFill>
          <a:latin typeface="+mn-lt"/>
          <a:ea typeface="+mn-ea"/>
          <a:cs typeface="+mn-cs"/>
        </a:defRPr>
      </a:lvl1pPr>
      <a:lvl2pPr marL="342797" algn="l" defTabSz="685595" rtl="0" eaLnBrk="1" latinLnBrk="0" hangingPunct="1">
        <a:defRPr sz="1349" kern="1200">
          <a:solidFill>
            <a:schemeClr val="tx1"/>
          </a:solidFill>
          <a:latin typeface="+mn-lt"/>
          <a:ea typeface="+mn-ea"/>
          <a:cs typeface="+mn-cs"/>
        </a:defRPr>
      </a:lvl2pPr>
      <a:lvl3pPr marL="685595" algn="l" defTabSz="685595" rtl="0" eaLnBrk="1" latinLnBrk="0" hangingPunct="1">
        <a:defRPr sz="1349" kern="1200">
          <a:solidFill>
            <a:schemeClr val="tx1"/>
          </a:solidFill>
          <a:latin typeface="+mn-lt"/>
          <a:ea typeface="+mn-ea"/>
          <a:cs typeface="+mn-cs"/>
        </a:defRPr>
      </a:lvl3pPr>
      <a:lvl4pPr marL="1028392" algn="l" defTabSz="685595" rtl="0" eaLnBrk="1" latinLnBrk="0" hangingPunct="1">
        <a:defRPr sz="1349" kern="1200">
          <a:solidFill>
            <a:schemeClr val="tx1"/>
          </a:solidFill>
          <a:latin typeface="+mn-lt"/>
          <a:ea typeface="+mn-ea"/>
          <a:cs typeface="+mn-cs"/>
        </a:defRPr>
      </a:lvl4pPr>
      <a:lvl5pPr marL="1371188" algn="l" defTabSz="685595" rtl="0" eaLnBrk="1" latinLnBrk="0" hangingPunct="1">
        <a:defRPr sz="1349" kern="1200">
          <a:solidFill>
            <a:schemeClr val="tx1"/>
          </a:solidFill>
          <a:latin typeface="+mn-lt"/>
          <a:ea typeface="+mn-ea"/>
          <a:cs typeface="+mn-cs"/>
        </a:defRPr>
      </a:lvl5pPr>
      <a:lvl6pPr marL="1713986" algn="l" defTabSz="685595" rtl="0" eaLnBrk="1" latinLnBrk="0" hangingPunct="1">
        <a:defRPr sz="1349" kern="1200">
          <a:solidFill>
            <a:schemeClr val="tx1"/>
          </a:solidFill>
          <a:latin typeface="+mn-lt"/>
          <a:ea typeface="+mn-ea"/>
          <a:cs typeface="+mn-cs"/>
        </a:defRPr>
      </a:lvl6pPr>
      <a:lvl7pPr marL="2056783" algn="l" defTabSz="685595" rtl="0" eaLnBrk="1" latinLnBrk="0" hangingPunct="1">
        <a:defRPr sz="1349" kern="1200">
          <a:solidFill>
            <a:schemeClr val="tx1"/>
          </a:solidFill>
          <a:latin typeface="+mn-lt"/>
          <a:ea typeface="+mn-ea"/>
          <a:cs typeface="+mn-cs"/>
        </a:defRPr>
      </a:lvl7pPr>
      <a:lvl8pPr marL="2399580" algn="l" defTabSz="685595" rtl="0" eaLnBrk="1" latinLnBrk="0" hangingPunct="1">
        <a:defRPr sz="1349" kern="1200">
          <a:solidFill>
            <a:schemeClr val="tx1"/>
          </a:solidFill>
          <a:latin typeface="+mn-lt"/>
          <a:ea typeface="+mn-ea"/>
          <a:cs typeface="+mn-cs"/>
        </a:defRPr>
      </a:lvl8pPr>
      <a:lvl9pPr marL="2742377" algn="l" defTabSz="685595"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jpe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jpeg"/><Relationship Id="rId2" Type="http://schemas.openxmlformats.org/officeDocument/2006/relationships/notesSlide" Target="../notesSlides/notesSlide2.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jpe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jpeg"/><Relationship Id="rId30"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es-AR" dirty="0" smtClean="0"/>
              <a:t>Presentación </a:t>
            </a:r>
            <a:r>
              <a:rPr lang="es-AR" dirty="0" smtClean="0"/>
              <a:t>Evento CAPPI </a:t>
            </a:r>
            <a:br>
              <a:rPr lang="es-AR" dirty="0" smtClean="0"/>
            </a:br>
            <a:r>
              <a:rPr lang="es-AR" dirty="0" smtClean="0"/>
              <a:t>21 de Agosto 2015</a:t>
            </a:r>
            <a:endParaRPr lang="ru-RU" dirty="0"/>
          </a:p>
        </p:txBody>
      </p:sp>
      <p:sp>
        <p:nvSpPr>
          <p:cNvPr id="2" name="Текст 1"/>
          <p:cNvSpPr>
            <a:spLocks noGrp="1"/>
          </p:cNvSpPr>
          <p:nvPr>
            <p:ph type="body" sz="quarter" idx="10"/>
          </p:nvPr>
        </p:nvSpPr>
        <p:spPr/>
        <p:txBody>
          <a:bodyPr/>
          <a:lstStyle/>
          <a:p>
            <a:r>
              <a:rPr lang="en-US" dirty="0" smtClean="0"/>
              <a:t>Contacts</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6093295"/>
            <a:ext cx="2952328" cy="73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3"/>
          <a:stretch>
            <a:fillRect/>
          </a:stretch>
        </p:blipFill>
        <p:spPr>
          <a:xfrm>
            <a:off x="3157029" y="6076022"/>
            <a:ext cx="4133850" cy="723900"/>
          </a:xfrm>
          <a:prstGeom prst="rect">
            <a:avLst/>
          </a:prstGeom>
        </p:spPr>
      </p:pic>
    </p:spTree>
    <p:extLst>
      <p:ext uri="{BB962C8B-B14F-4D97-AF65-F5344CB8AC3E}">
        <p14:creationId xmlns:p14="http://schemas.microsoft.com/office/powerpoint/2010/main" val="1883517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2400" dirty="0" err="1" smtClean="0"/>
              <a:t>Propuesta</a:t>
            </a:r>
            <a:r>
              <a:rPr lang="en-US" sz="2400" dirty="0" smtClean="0"/>
              <a:t> de Valor a </a:t>
            </a:r>
            <a:r>
              <a:rPr lang="en-US" sz="2400" dirty="0" err="1" smtClean="0"/>
              <a:t>Proveedores</a:t>
            </a:r>
            <a:r>
              <a:rPr lang="en-US" sz="2400" dirty="0" smtClean="0"/>
              <a:t> de </a:t>
            </a:r>
            <a:r>
              <a:rPr lang="en-US" sz="2400" dirty="0" err="1" smtClean="0"/>
              <a:t>Servicios</a:t>
            </a:r>
            <a:r>
              <a:rPr lang="en-US" sz="2400" dirty="0" smtClean="0"/>
              <a:t> </a:t>
            </a:r>
            <a:r>
              <a:rPr lang="en-US" sz="2000" dirty="0" smtClean="0"/>
              <a:t/>
            </a:r>
            <a:br>
              <a:rPr lang="en-US" sz="2000" dirty="0" smtClean="0"/>
            </a:br>
            <a:endParaRPr lang="en-US" sz="2000" dirty="0"/>
          </a:p>
        </p:txBody>
      </p:sp>
      <p:graphicFrame>
        <p:nvGraphicFramePr>
          <p:cNvPr id="4" name="Diagrama 3"/>
          <p:cNvGraphicFramePr/>
          <p:nvPr>
            <p:extLst>
              <p:ext uri="{D42A27DB-BD31-4B8C-83A1-F6EECF244321}">
                <p14:modId xmlns:p14="http://schemas.microsoft.com/office/powerpoint/2010/main" val="3627477951"/>
              </p:ext>
            </p:extLst>
          </p:nvPr>
        </p:nvGraphicFramePr>
        <p:xfrm>
          <a:off x="323528" y="1299709"/>
          <a:ext cx="3384376" cy="4793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echa derecha 6"/>
          <p:cNvSpPr/>
          <p:nvPr/>
        </p:nvSpPr>
        <p:spPr>
          <a:xfrm>
            <a:off x="3851920" y="3429000"/>
            <a:ext cx="648072" cy="482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p:cNvSpPr/>
          <p:nvPr/>
        </p:nvSpPr>
        <p:spPr>
          <a:xfrm>
            <a:off x="5647110" y="1404887"/>
            <a:ext cx="1296144" cy="1190109"/>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902039"/>
                </a:solidFill>
              </a:rPr>
              <a:t>Softline:</a:t>
            </a:r>
          </a:p>
          <a:p>
            <a:pPr algn="ctr"/>
            <a:r>
              <a:rPr lang="en-US" sz="900" dirty="0" smtClean="0">
                <a:solidFill>
                  <a:srgbClr val="902039"/>
                </a:solidFill>
              </a:rPr>
              <a:t>Un LSP global </a:t>
            </a:r>
            <a:r>
              <a:rPr lang="en-US" sz="900" dirty="0" err="1" smtClean="0">
                <a:solidFill>
                  <a:srgbClr val="902039"/>
                </a:solidFill>
              </a:rPr>
              <a:t>como</a:t>
            </a:r>
            <a:r>
              <a:rPr lang="en-US" sz="900" dirty="0" smtClean="0">
                <a:solidFill>
                  <a:srgbClr val="902039"/>
                </a:solidFill>
              </a:rPr>
              <a:t> </a:t>
            </a:r>
            <a:r>
              <a:rPr lang="en-US" sz="900" dirty="0" err="1" smtClean="0">
                <a:solidFill>
                  <a:srgbClr val="902039"/>
                </a:solidFill>
              </a:rPr>
              <a:t>facilitador</a:t>
            </a:r>
            <a:r>
              <a:rPr lang="en-US" sz="900" dirty="0" smtClean="0">
                <a:solidFill>
                  <a:srgbClr val="902039"/>
                </a:solidFill>
              </a:rPr>
              <a:t> para </a:t>
            </a:r>
            <a:r>
              <a:rPr lang="en-US" sz="900" dirty="0" err="1" smtClean="0">
                <a:solidFill>
                  <a:srgbClr val="902039"/>
                </a:solidFill>
              </a:rPr>
              <a:t>acelerar</a:t>
            </a:r>
            <a:r>
              <a:rPr lang="en-US" sz="900" dirty="0" smtClean="0">
                <a:solidFill>
                  <a:srgbClr val="902039"/>
                </a:solidFill>
              </a:rPr>
              <a:t> </a:t>
            </a:r>
            <a:r>
              <a:rPr lang="en-US" sz="900" dirty="0" err="1" smtClean="0">
                <a:solidFill>
                  <a:srgbClr val="902039"/>
                </a:solidFill>
              </a:rPr>
              <a:t>negocios</a:t>
            </a:r>
            <a:endParaRPr lang="en-US" sz="900" dirty="0">
              <a:solidFill>
                <a:srgbClr val="902039"/>
              </a:solidFill>
            </a:endParaRPr>
          </a:p>
        </p:txBody>
      </p:sp>
      <p:grpSp>
        <p:nvGrpSpPr>
          <p:cNvPr id="11" name="Grupo 10"/>
          <p:cNvGrpSpPr/>
          <p:nvPr/>
        </p:nvGrpSpPr>
        <p:grpSpPr>
          <a:xfrm>
            <a:off x="4644008" y="2933218"/>
            <a:ext cx="1003102" cy="1647910"/>
            <a:chOff x="5004048" y="2317012"/>
            <a:chExt cx="1003102" cy="1647910"/>
          </a:xfrm>
        </p:grpSpPr>
        <p:grpSp>
          <p:nvGrpSpPr>
            <p:cNvPr id="8" name="Grupo 7"/>
            <p:cNvGrpSpPr/>
            <p:nvPr/>
          </p:nvGrpSpPr>
          <p:grpSpPr>
            <a:xfrm>
              <a:off x="5004048" y="2317012"/>
              <a:ext cx="1003102" cy="1647909"/>
              <a:chOff x="4932040" y="2492896"/>
              <a:chExt cx="1003102" cy="1647909"/>
            </a:xfrm>
          </p:grpSpPr>
          <p:pic>
            <p:nvPicPr>
              <p:cNvPr id="5" name="Picture 2" descr="\\MAGNUM\Projects\Microsoft\Cloud Power FY12\Design\ICONS_PNG\Tower.png"/>
              <p:cNvPicPr>
                <a:picLocks noChangeAspect="1" noChangeArrowheads="1"/>
              </p:cNvPicPr>
              <p:nvPr/>
            </p:nvPicPr>
            <p:blipFill>
              <a:blip r:embed="rId8" cstate="print">
                <a:duotone>
                  <a:prstClr val="black"/>
                  <a:srgbClr val="D01868">
                    <a:tint val="45000"/>
                    <a:satMod val="400000"/>
                  </a:srgbClr>
                </a:duotone>
                <a:extLst/>
              </a:blip>
              <a:stretch>
                <a:fillRect/>
              </a:stretch>
            </p:blipFill>
            <p:spPr bwMode="auto">
              <a:xfrm>
                <a:off x="4932040" y="2492896"/>
                <a:ext cx="1003102"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uadroTexto 5"/>
              <p:cNvSpPr txBox="1"/>
              <p:nvPr/>
            </p:nvSpPr>
            <p:spPr>
              <a:xfrm>
                <a:off x="4985391" y="3725307"/>
                <a:ext cx="896399" cy="415498"/>
              </a:xfrm>
              <a:prstGeom prst="rect">
                <a:avLst/>
              </a:prstGeom>
              <a:noFill/>
            </p:spPr>
            <p:txBody>
              <a:bodyPr wrap="none" rtlCol="0">
                <a:spAutoFit/>
              </a:bodyPr>
              <a:lstStyle/>
              <a:p>
                <a:r>
                  <a:rPr lang="en-US" sz="1050" dirty="0" smtClean="0">
                    <a:latin typeface="DokChampa" panose="020B0604020202020204" pitchFamily="34" charset="-34"/>
                    <a:cs typeface="DokChampa" panose="020B0604020202020204" pitchFamily="34" charset="-34"/>
                  </a:rPr>
                  <a:t>Hosting SP </a:t>
                </a:r>
              </a:p>
              <a:p>
                <a:r>
                  <a:rPr lang="en-US" sz="1050" dirty="0" smtClean="0">
                    <a:latin typeface="DokChampa" panose="020B0604020202020204" pitchFamily="34" charset="-34"/>
                    <a:cs typeface="DokChampa" panose="020B0604020202020204" pitchFamily="34" charset="-34"/>
                  </a:rPr>
                  <a:t>Internet SP</a:t>
                </a:r>
              </a:p>
            </p:txBody>
          </p:sp>
        </p:grpSp>
        <p:sp>
          <p:nvSpPr>
            <p:cNvPr id="10" name="Rectángulo redondeado 9"/>
            <p:cNvSpPr/>
            <p:nvPr/>
          </p:nvSpPr>
          <p:spPr>
            <a:xfrm>
              <a:off x="5004048" y="2317013"/>
              <a:ext cx="1003102" cy="164790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lecha derecha 11"/>
          <p:cNvSpPr/>
          <p:nvPr/>
        </p:nvSpPr>
        <p:spPr>
          <a:xfrm>
            <a:off x="5971146" y="3429000"/>
            <a:ext cx="1769206" cy="482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izquierda y derecha 13"/>
          <p:cNvSpPr/>
          <p:nvPr/>
        </p:nvSpPr>
        <p:spPr>
          <a:xfrm rot="19092576">
            <a:off x="4730545" y="2367164"/>
            <a:ext cx="936104" cy="288032"/>
          </a:xfrm>
          <a:prstGeom prst="lef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echa izquierda y derecha 14"/>
          <p:cNvSpPr/>
          <p:nvPr/>
        </p:nvSpPr>
        <p:spPr>
          <a:xfrm rot="2699616">
            <a:off x="6924504" y="2367164"/>
            <a:ext cx="936104" cy="288032"/>
          </a:xfrm>
          <a:prstGeom prst="lef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n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668447" y="2632004"/>
            <a:ext cx="1315738" cy="1121596"/>
          </a:xfrm>
          <a:prstGeom prst="rect">
            <a:avLst/>
          </a:prstGeom>
        </p:spPr>
      </p:pic>
      <p:sp>
        <p:nvSpPr>
          <p:cNvPr id="17" name="Rectángulo 16"/>
          <p:cNvSpPr/>
          <p:nvPr/>
        </p:nvSpPr>
        <p:spPr>
          <a:xfrm>
            <a:off x="7812360" y="3633305"/>
            <a:ext cx="1035861" cy="276999"/>
          </a:xfrm>
          <a:prstGeom prst="rect">
            <a:avLst/>
          </a:prstGeom>
        </p:spPr>
        <p:txBody>
          <a:bodyPr wrap="none">
            <a:spAutoFit/>
          </a:bodyPr>
          <a:lstStyle/>
          <a:p>
            <a:r>
              <a:rPr lang="en-US" sz="1200" dirty="0" err="1" smtClean="0">
                <a:latin typeface="DokChampa" panose="020B0604020202020204" pitchFamily="34" charset="-34"/>
                <a:cs typeface="DokChampa" panose="020B0604020202020204" pitchFamily="34" charset="-34"/>
              </a:rPr>
              <a:t>Cliente</a:t>
            </a:r>
            <a:r>
              <a:rPr lang="en-US" sz="1200" dirty="0" smtClean="0">
                <a:latin typeface="DokChampa" panose="020B0604020202020204" pitchFamily="34" charset="-34"/>
                <a:cs typeface="DokChampa" panose="020B0604020202020204" pitchFamily="34" charset="-34"/>
              </a:rPr>
              <a:t> Final</a:t>
            </a:r>
            <a:endParaRPr lang="en-US" sz="1200" dirty="0"/>
          </a:p>
        </p:txBody>
      </p:sp>
      <p:sp>
        <p:nvSpPr>
          <p:cNvPr id="13" name="CuadroTexto 12"/>
          <p:cNvSpPr txBox="1"/>
          <p:nvPr/>
        </p:nvSpPr>
        <p:spPr>
          <a:xfrm>
            <a:off x="395536" y="874299"/>
            <a:ext cx="3339056" cy="369332"/>
          </a:xfrm>
          <a:prstGeom prst="rect">
            <a:avLst/>
          </a:prstGeom>
          <a:noFill/>
        </p:spPr>
        <p:txBody>
          <a:bodyPr wrap="none" rtlCol="0">
            <a:spAutoFit/>
          </a:bodyPr>
          <a:lstStyle/>
          <a:p>
            <a:r>
              <a:rPr lang="en-US" b="1" dirty="0" err="1" smtClean="0">
                <a:solidFill>
                  <a:schemeClr val="bg1">
                    <a:lumMod val="75000"/>
                  </a:schemeClr>
                </a:solidFill>
              </a:rPr>
              <a:t>Soluciones</a:t>
            </a:r>
            <a:r>
              <a:rPr lang="en-US" b="1" dirty="0" smtClean="0">
                <a:solidFill>
                  <a:schemeClr val="bg1">
                    <a:lumMod val="75000"/>
                  </a:schemeClr>
                </a:solidFill>
              </a:rPr>
              <a:t> de Pago </a:t>
            </a:r>
            <a:r>
              <a:rPr lang="en-US" b="1" dirty="0" err="1" smtClean="0">
                <a:solidFill>
                  <a:schemeClr val="bg1">
                    <a:lumMod val="75000"/>
                  </a:schemeClr>
                </a:solidFill>
              </a:rPr>
              <a:t>por</a:t>
            </a:r>
            <a:r>
              <a:rPr lang="en-US" b="1" dirty="0" smtClean="0">
                <a:solidFill>
                  <a:schemeClr val="bg1">
                    <a:lumMod val="75000"/>
                  </a:schemeClr>
                </a:solidFill>
              </a:rPr>
              <a:t> </a:t>
            </a:r>
            <a:r>
              <a:rPr lang="en-US" b="1" dirty="0" err="1" smtClean="0">
                <a:solidFill>
                  <a:schemeClr val="bg1">
                    <a:lumMod val="75000"/>
                  </a:schemeClr>
                </a:solidFill>
              </a:rPr>
              <a:t>Consumo</a:t>
            </a:r>
            <a:endParaRPr lang="en-US" b="1" dirty="0">
              <a:solidFill>
                <a:schemeClr val="bg1">
                  <a:lumMod val="75000"/>
                </a:schemeClr>
              </a:solidFill>
            </a:endParaRPr>
          </a:p>
        </p:txBody>
      </p:sp>
      <p:sp>
        <p:nvSpPr>
          <p:cNvPr id="18" name="CuadroTexto 17"/>
          <p:cNvSpPr txBox="1"/>
          <p:nvPr/>
        </p:nvSpPr>
        <p:spPr>
          <a:xfrm>
            <a:off x="5593758" y="971436"/>
            <a:ext cx="1265796" cy="369332"/>
          </a:xfrm>
          <a:prstGeom prst="rect">
            <a:avLst/>
          </a:prstGeom>
          <a:noFill/>
        </p:spPr>
        <p:txBody>
          <a:bodyPr wrap="none" rtlCol="0">
            <a:spAutoFit/>
          </a:bodyPr>
          <a:lstStyle>
            <a:defPPr>
              <a:defRPr lang="ru-RU"/>
            </a:defPPr>
            <a:lvl1pPr>
              <a:defRPr>
                <a:solidFill>
                  <a:schemeClr val="bg1">
                    <a:lumMod val="75000"/>
                  </a:schemeClr>
                </a:solidFill>
              </a:defRPr>
            </a:lvl1pPr>
          </a:lstStyle>
          <a:p>
            <a:r>
              <a:rPr lang="en-US" dirty="0"/>
              <a:t>Partnership</a:t>
            </a:r>
          </a:p>
        </p:txBody>
      </p:sp>
      <p:sp>
        <p:nvSpPr>
          <p:cNvPr id="21" name="Explosión 1 20"/>
          <p:cNvSpPr/>
          <p:nvPr/>
        </p:nvSpPr>
        <p:spPr>
          <a:xfrm>
            <a:off x="5436096" y="5013176"/>
            <a:ext cx="3888432" cy="1296144"/>
          </a:xfrm>
          <a:prstGeom prst="irregularSeal1">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CuadroTexto 19"/>
          <p:cNvSpPr txBox="1"/>
          <p:nvPr/>
        </p:nvSpPr>
        <p:spPr>
          <a:xfrm>
            <a:off x="6165200" y="5445224"/>
            <a:ext cx="2454711" cy="369332"/>
          </a:xfrm>
          <a:prstGeom prst="rect">
            <a:avLst/>
          </a:prstGeom>
          <a:noFill/>
        </p:spPr>
        <p:txBody>
          <a:bodyPr wrap="none" rtlCol="0">
            <a:spAutoFit/>
          </a:bodyPr>
          <a:lstStyle/>
          <a:p>
            <a:r>
              <a:rPr lang="en-US" dirty="0" smtClean="0"/>
              <a:t>249 </a:t>
            </a:r>
            <a:r>
              <a:rPr lang="en-US" dirty="0" err="1" smtClean="0"/>
              <a:t>Clientes</a:t>
            </a:r>
            <a:r>
              <a:rPr lang="en-US" dirty="0" smtClean="0"/>
              <a:t> SPLA WW!!</a:t>
            </a:r>
            <a:endParaRPr lang="en-US" dirty="0"/>
          </a:p>
        </p:txBody>
      </p:sp>
    </p:spTree>
    <p:extLst>
      <p:ext uri="{BB962C8B-B14F-4D97-AF65-F5344CB8AC3E}">
        <p14:creationId xmlns:p14="http://schemas.microsoft.com/office/powerpoint/2010/main" val="2695816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bwMode="auto">
          <a:xfrm>
            <a:off x="393927" y="973639"/>
            <a:ext cx="8250237" cy="720539"/>
          </a:xfrm>
          <a:prstGeom prst="rect">
            <a:avLst/>
          </a:prstGeom>
          <a:noFill/>
          <a:ln w="9525" algn="ctr">
            <a:noFill/>
            <a:miter lim="800000"/>
            <a:headEnd/>
            <a:tailEnd/>
          </a:ln>
          <a:effectLst/>
          <a:extLst/>
        </p:spPr>
        <p:txBody>
          <a:bodyPr lIns="68552" tIns="34277" rIns="68552" bIns="34277" anchor="ctr"/>
          <a:lstStyle/>
          <a:p>
            <a:pPr defTabSz="685595" fontAlgn="base">
              <a:spcBef>
                <a:spcPct val="0"/>
              </a:spcBef>
              <a:spcAft>
                <a:spcPct val="0"/>
              </a:spcAft>
              <a:defRPr/>
            </a:pPr>
            <a:r>
              <a:rPr lang="en-US" altLang="zh-CN" sz="2100" b="1" dirty="0" err="1" smtClean="0">
                <a:solidFill>
                  <a:srgbClr val="990000"/>
                </a:solidFill>
                <a:latin typeface="微软雅黑" pitchFamily="34" charset="-122"/>
                <a:ea typeface="微软雅黑" pitchFamily="34" charset="-122"/>
                <a:cs typeface="Arial" pitchFamily="34" charset="0"/>
                <a:sym typeface="Lucida Grande"/>
              </a:rPr>
              <a:t>Escalabilidad</a:t>
            </a:r>
            <a:r>
              <a:rPr lang="en-US" altLang="zh-CN" sz="2100" b="1" dirty="0" smtClean="0">
                <a:solidFill>
                  <a:srgbClr val="990000"/>
                </a:solidFill>
                <a:latin typeface="微软雅黑" pitchFamily="34" charset="-122"/>
                <a:ea typeface="微软雅黑" pitchFamily="34" charset="-122"/>
                <a:cs typeface="Arial" pitchFamily="34" charset="0"/>
                <a:sym typeface="Lucida Grande"/>
              </a:rPr>
              <a:t> con</a:t>
            </a:r>
            <a:r>
              <a:rPr lang="en-US" altLang="zh-CN" sz="2100" b="1" dirty="0" smtClean="0">
                <a:solidFill>
                  <a:srgbClr val="990000"/>
                </a:solidFill>
                <a:latin typeface="微软雅黑" pitchFamily="34" charset="-122"/>
                <a:ea typeface="微软雅黑" pitchFamily="34" charset="-122"/>
                <a:cs typeface="Arial" pitchFamily="34" charset="0"/>
                <a:sym typeface="Lucida Grande"/>
              </a:rPr>
              <a:t> IT:  </a:t>
            </a:r>
            <a:r>
              <a:rPr lang="en-US" altLang="zh-CN" sz="2100" b="1" dirty="0" err="1" smtClean="0">
                <a:solidFill>
                  <a:srgbClr val="990000"/>
                </a:solidFill>
                <a:latin typeface="微软雅黑" pitchFamily="34" charset="-122"/>
                <a:ea typeface="微软雅黑" pitchFamily="34" charset="-122"/>
                <a:cs typeface="Arial" pitchFamily="34" charset="0"/>
                <a:sym typeface="Lucida Grande"/>
              </a:rPr>
              <a:t>Servidores</a:t>
            </a:r>
            <a:r>
              <a:rPr lang="en-US" altLang="zh-CN" sz="2100" b="1" dirty="0" smtClean="0">
                <a:solidFill>
                  <a:srgbClr val="990000"/>
                </a:solidFill>
                <a:latin typeface="微软雅黑" pitchFamily="34" charset="-122"/>
                <a:ea typeface="微软雅黑" pitchFamily="34" charset="-122"/>
                <a:cs typeface="Arial" pitchFamily="34" charset="0"/>
                <a:sym typeface="Lucida Grande"/>
              </a:rPr>
              <a:t> y Storage</a:t>
            </a:r>
            <a:endParaRPr lang="zh-CN" altLang="en-US" sz="2100" b="1" dirty="0">
              <a:solidFill>
                <a:srgbClr val="990000"/>
              </a:solidFill>
              <a:latin typeface="微软雅黑" pitchFamily="34" charset="-122"/>
              <a:ea typeface="微软雅黑" pitchFamily="34" charset="-122"/>
              <a:cs typeface="Arial" pitchFamily="34" charset="0"/>
              <a:sym typeface="Microsoft YaHei"/>
            </a:endParaRPr>
          </a:p>
        </p:txBody>
      </p:sp>
      <p:cxnSp>
        <p:nvCxnSpPr>
          <p:cNvPr id="107" name="Straight Arrow Connector 4"/>
          <p:cNvCxnSpPr/>
          <p:nvPr/>
        </p:nvCxnSpPr>
        <p:spPr bwMode="auto">
          <a:xfrm>
            <a:off x="1064777" y="5277135"/>
            <a:ext cx="7814930" cy="0"/>
          </a:xfrm>
          <a:prstGeom prst="straightConnector1">
            <a:avLst/>
          </a:prstGeom>
          <a:noFill/>
          <a:ln w="28575">
            <a:solidFill>
              <a:schemeClr val="bg1">
                <a:lumMod val="50000"/>
              </a:schemeClr>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TextBox 111"/>
          <p:cNvSpPr txBox="1"/>
          <p:nvPr/>
        </p:nvSpPr>
        <p:spPr>
          <a:xfrm>
            <a:off x="26404" y="4712977"/>
            <a:ext cx="1090337" cy="276987"/>
          </a:xfrm>
          <a:prstGeom prst="rect">
            <a:avLst/>
          </a:prstGeom>
          <a:noFill/>
        </p:spPr>
        <p:txBody>
          <a:bodyPr wrap="none" lIns="91427" tIns="45714" rIns="91427" bIns="45714" rtlCol="0">
            <a:spAutoFit/>
          </a:bodyPr>
          <a:lstStyle/>
          <a:p>
            <a:pPr algn="r"/>
            <a:r>
              <a:rPr lang="en-US" altLang="zh-CN" sz="1200" b="1" dirty="0">
                <a:solidFill>
                  <a:prstClr val="black"/>
                </a:solidFill>
                <a:latin typeface="Arial" pitchFamily="34" charset="0"/>
                <a:ea typeface="微软雅黑" pitchFamily="34" charset="-122"/>
                <a:cs typeface="Arial" pitchFamily="34" charset="0"/>
              </a:rPr>
              <a:t>SME/</a:t>
            </a:r>
            <a:r>
              <a:rPr lang="en-US" sz="1200" b="1" dirty="0">
                <a:solidFill>
                  <a:prstClr val="black"/>
                </a:solidFill>
                <a:latin typeface="Arial" pitchFamily="34" charset="0"/>
                <a:ea typeface="微软雅黑" pitchFamily="34" charset="-122"/>
                <a:cs typeface="Arial" pitchFamily="34" charset="0"/>
              </a:rPr>
              <a:t>Branch</a:t>
            </a:r>
          </a:p>
        </p:txBody>
      </p:sp>
      <p:sp>
        <p:nvSpPr>
          <p:cNvPr id="115" name="TextBox 114"/>
          <p:cNvSpPr txBox="1"/>
          <p:nvPr/>
        </p:nvSpPr>
        <p:spPr>
          <a:xfrm>
            <a:off x="149354" y="2037680"/>
            <a:ext cx="962545" cy="276987"/>
          </a:xfrm>
          <a:prstGeom prst="rect">
            <a:avLst/>
          </a:prstGeom>
          <a:noFill/>
        </p:spPr>
        <p:txBody>
          <a:bodyPr wrap="none" lIns="91427" tIns="45714" rIns="91427" bIns="45714" rtlCol="0">
            <a:spAutoFit/>
          </a:bodyPr>
          <a:lstStyle/>
          <a:p>
            <a:pPr algn="r"/>
            <a:r>
              <a:rPr lang="en-US" altLang="zh-CN" sz="1200" b="1" dirty="0">
                <a:solidFill>
                  <a:prstClr val="black"/>
                </a:solidFill>
                <a:latin typeface="Arial" pitchFamily="34" charset="0"/>
                <a:ea typeface="微软雅黑" pitchFamily="34" charset="-122"/>
                <a:cs typeface="Arial" pitchFamily="34" charset="0"/>
              </a:rPr>
              <a:t>Worldwide</a:t>
            </a:r>
            <a:endParaRPr lang="en-US" sz="1200" b="1" dirty="0">
              <a:solidFill>
                <a:prstClr val="black"/>
              </a:solidFill>
              <a:latin typeface="Arial" pitchFamily="34" charset="0"/>
              <a:ea typeface="微软雅黑" pitchFamily="34" charset="-122"/>
              <a:cs typeface="Arial" pitchFamily="34" charset="0"/>
            </a:endParaRPr>
          </a:p>
        </p:txBody>
      </p:sp>
      <p:cxnSp>
        <p:nvCxnSpPr>
          <p:cNvPr id="118" name="Straight Arrow Connector 7"/>
          <p:cNvCxnSpPr/>
          <p:nvPr/>
        </p:nvCxnSpPr>
        <p:spPr bwMode="auto">
          <a:xfrm flipV="1">
            <a:off x="1055327" y="1648659"/>
            <a:ext cx="0" cy="3637037"/>
          </a:xfrm>
          <a:prstGeom prst="straightConnector1">
            <a:avLst/>
          </a:prstGeom>
          <a:noFill/>
          <a:ln w="28575">
            <a:solidFill>
              <a:schemeClr val="bg1">
                <a:lumMod val="50000"/>
              </a:schemeClr>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TextBox 120"/>
          <p:cNvSpPr txBox="1"/>
          <p:nvPr/>
        </p:nvSpPr>
        <p:spPr>
          <a:xfrm>
            <a:off x="131143" y="3356284"/>
            <a:ext cx="944463" cy="276987"/>
          </a:xfrm>
          <a:prstGeom prst="rect">
            <a:avLst/>
          </a:prstGeom>
          <a:noFill/>
        </p:spPr>
        <p:txBody>
          <a:bodyPr wrap="none" lIns="91427" tIns="45714" rIns="91427" bIns="45714" rtlCol="0">
            <a:spAutoFit/>
          </a:bodyPr>
          <a:lstStyle/>
          <a:p>
            <a:pPr algn="r"/>
            <a:r>
              <a:rPr lang="en-US" sz="1200" b="1" dirty="0">
                <a:solidFill>
                  <a:prstClr val="black"/>
                </a:solidFill>
                <a:latin typeface="Arial" pitchFamily="34" charset="0"/>
                <a:ea typeface="微软雅黑" pitchFamily="34" charset="-122"/>
                <a:cs typeface="Arial" pitchFamily="34" charset="0"/>
              </a:rPr>
              <a:t>Enterprise</a:t>
            </a:r>
          </a:p>
        </p:txBody>
      </p:sp>
      <p:sp>
        <p:nvSpPr>
          <p:cNvPr id="124" name="Line 11"/>
          <p:cNvSpPr>
            <a:spLocks noChangeShapeType="1"/>
          </p:cNvSpPr>
          <p:nvPr/>
        </p:nvSpPr>
        <p:spPr bwMode="auto">
          <a:xfrm flipV="1">
            <a:off x="3262846" y="2645828"/>
            <a:ext cx="5084340" cy="2629338"/>
          </a:xfrm>
          <a:prstGeom prst="line">
            <a:avLst/>
          </a:prstGeom>
          <a:noFill/>
          <a:ln w="19050">
            <a:solidFill>
              <a:schemeClr val="tx1">
                <a:lumMod val="50000"/>
                <a:lumOff val="50000"/>
              </a:schemeClr>
            </a:solidFill>
            <a:prstDash val="dash"/>
            <a:round/>
            <a:headEnd/>
            <a:tailEnd/>
          </a:ln>
          <a:effectLst/>
        </p:spPr>
        <p:txBody>
          <a:bodyPr wrap="none" lIns="91427" tIns="45714" rIns="91427" bIns="45714" anchor="ctr"/>
          <a:lstStyle/>
          <a:p>
            <a:pPr defTabSz="604587">
              <a:defRPr/>
            </a:pPr>
            <a:endParaRPr lang="zh-CN" altLang="en-US" sz="825" kern="0" dirty="0">
              <a:solidFill>
                <a:prstClr val="black"/>
              </a:solidFill>
              <a:latin typeface="Arial" pitchFamily="34" charset="0"/>
              <a:ea typeface="微软雅黑" pitchFamily="34" charset="-122"/>
              <a:cs typeface="Arial" pitchFamily="34" charset="0"/>
            </a:endParaRPr>
          </a:p>
        </p:txBody>
      </p:sp>
      <p:sp>
        <p:nvSpPr>
          <p:cNvPr id="127" name="Line 11"/>
          <p:cNvSpPr>
            <a:spLocks noChangeShapeType="1"/>
          </p:cNvSpPr>
          <p:nvPr/>
        </p:nvSpPr>
        <p:spPr bwMode="auto">
          <a:xfrm flipV="1">
            <a:off x="1065460" y="2102089"/>
            <a:ext cx="6101512" cy="3155363"/>
          </a:xfrm>
          <a:prstGeom prst="line">
            <a:avLst/>
          </a:prstGeom>
          <a:noFill/>
          <a:ln w="19050">
            <a:solidFill>
              <a:schemeClr val="tx1">
                <a:lumMod val="50000"/>
                <a:lumOff val="50000"/>
              </a:schemeClr>
            </a:solidFill>
            <a:prstDash val="dash"/>
            <a:round/>
            <a:headEnd/>
            <a:tailEnd/>
          </a:ln>
          <a:effectLst/>
        </p:spPr>
        <p:txBody>
          <a:bodyPr wrap="none" lIns="91427" tIns="45714" rIns="91427" bIns="45714" anchor="ctr"/>
          <a:lstStyle/>
          <a:p>
            <a:pPr defTabSz="604587">
              <a:defRPr/>
            </a:pPr>
            <a:endParaRPr lang="zh-CN" altLang="en-US" sz="825" kern="0" dirty="0">
              <a:solidFill>
                <a:prstClr val="black"/>
              </a:solidFill>
              <a:latin typeface="Arial" pitchFamily="34" charset="0"/>
              <a:ea typeface="微软雅黑" pitchFamily="34" charset="-122"/>
              <a:cs typeface="Arial" pitchFamily="34" charset="0"/>
            </a:endParaRPr>
          </a:p>
        </p:txBody>
      </p:sp>
      <p:sp>
        <p:nvSpPr>
          <p:cNvPr id="128" name="Line 11"/>
          <p:cNvSpPr>
            <a:spLocks noChangeShapeType="1"/>
          </p:cNvSpPr>
          <p:nvPr/>
        </p:nvSpPr>
        <p:spPr bwMode="auto">
          <a:xfrm flipV="1">
            <a:off x="1097357" y="1833475"/>
            <a:ext cx="4421570" cy="2286590"/>
          </a:xfrm>
          <a:prstGeom prst="line">
            <a:avLst/>
          </a:prstGeom>
          <a:noFill/>
          <a:ln w="19050">
            <a:solidFill>
              <a:schemeClr val="tx1">
                <a:lumMod val="50000"/>
                <a:lumOff val="50000"/>
              </a:schemeClr>
            </a:solidFill>
            <a:prstDash val="dash"/>
            <a:round/>
            <a:headEnd/>
            <a:tailEnd/>
          </a:ln>
          <a:effectLst/>
        </p:spPr>
        <p:txBody>
          <a:bodyPr wrap="none" lIns="91427" tIns="45714" rIns="91427" bIns="45714" anchor="ctr"/>
          <a:lstStyle/>
          <a:p>
            <a:pPr defTabSz="604587">
              <a:defRPr/>
            </a:pPr>
            <a:endParaRPr lang="zh-CN" altLang="en-US" sz="825" kern="0" dirty="0">
              <a:solidFill>
                <a:prstClr val="black"/>
              </a:solidFill>
              <a:latin typeface="Arial" pitchFamily="34" charset="0"/>
              <a:ea typeface="微软雅黑" pitchFamily="34" charset="-122"/>
              <a:cs typeface="Arial" pitchFamily="34" charset="0"/>
            </a:endParaRPr>
          </a:p>
        </p:txBody>
      </p:sp>
      <p:sp>
        <p:nvSpPr>
          <p:cNvPr id="148" name="Line 11"/>
          <p:cNvSpPr>
            <a:spLocks noChangeShapeType="1"/>
          </p:cNvSpPr>
          <p:nvPr/>
        </p:nvSpPr>
        <p:spPr bwMode="auto">
          <a:xfrm flipV="1">
            <a:off x="5665802" y="3635571"/>
            <a:ext cx="3170482" cy="1639596"/>
          </a:xfrm>
          <a:prstGeom prst="line">
            <a:avLst/>
          </a:prstGeom>
          <a:noFill/>
          <a:ln w="19050">
            <a:solidFill>
              <a:schemeClr val="tx1">
                <a:lumMod val="50000"/>
                <a:lumOff val="50000"/>
              </a:schemeClr>
            </a:solidFill>
            <a:prstDash val="dash"/>
            <a:round/>
            <a:headEnd/>
            <a:tailEnd/>
          </a:ln>
          <a:effectLst/>
        </p:spPr>
        <p:txBody>
          <a:bodyPr wrap="none" lIns="91427" tIns="45714" rIns="91427" bIns="45714" anchor="ctr"/>
          <a:lstStyle/>
          <a:p>
            <a:pPr defTabSz="604587">
              <a:defRPr/>
            </a:pPr>
            <a:endParaRPr lang="zh-CN" altLang="en-US" sz="825" kern="0" dirty="0">
              <a:solidFill>
                <a:prstClr val="black"/>
              </a:solidFill>
              <a:latin typeface="Arial" pitchFamily="34" charset="0"/>
              <a:ea typeface="微软雅黑" pitchFamily="34" charset="-122"/>
              <a:cs typeface="Arial" pitchFamily="34" charset="0"/>
            </a:endParaRPr>
          </a:p>
        </p:txBody>
      </p:sp>
      <p:sp>
        <p:nvSpPr>
          <p:cNvPr id="151" name="Rectangle 20"/>
          <p:cNvSpPr>
            <a:spLocks noChangeArrowheads="1"/>
          </p:cNvSpPr>
          <p:nvPr/>
        </p:nvSpPr>
        <p:spPr bwMode="auto">
          <a:xfrm>
            <a:off x="4560567" y="5099614"/>
            <a:ext cx="682461" cy="126958"/>
          </a:xfrm>
          <a:prstGeom prst="rect">
            <a:avLst/>
          </a:prstGeom>
          <a:noFill/>
          <a:ln w="9525" algn="ctr">
            <a:noFill/>
            <a:miter lim="800000"/>
            <a:headEnd/>
            <a:tailEnd/>
          </a:ln>
        </p:spPr>
        <p:txBody>
          <a:bodyPr wrap="square" lIns="0" tIns="0" rIns="0" bIns="0">
            <a:spAutoFit/>
          </a:bodyPr>
          <a:lstStyle/>
          <a:p>
            <a:pPr algn="ctr" defTabSz="801548">
              <a:defRPr/>
            </a:pPr>
            <a:r>
              <a:rPr lang="en-US" altLang="zh-CN" sz="825" dirty="0">
                <a:solidFill>
                  <a:prstClr val="black"/>
                </a:solidFill>
                <a:latin typeface="Arial" pitchFamily="34" charset="0"/>
                <a:ea typeface="微软雅黑" pitchFamily="34" charset="-122"/>
                <a:cs typeface="Arial" pitchFamily="34" charset="0"/>
              </a:rPr>
              <a:t>Micro DC</a:t>
            </a:r>
            <a:endParaRPr lang="en-US" altLang="zh-CN" sz="975" dirty="0">
              <a:solidFill>
                <a:prstClr val="black"/>
              </a:solidFill>
              <a:latin typeface="Arial" pitchFamily="34" charset="0"/>
              <a:ea typeface="微软雅黑" pitchFamily="34" charset="-122"/>
              <a:cs typeface="Arial" pitchFamily="34" charset="0"/>
            </a:endParaRPr>
          </a:p>
        </p:txBody>
      </p:sp>
      <p:sp>
        <p:nvSpPr>
          <p:cNvPr id="154" name="Rectangle 20"/>
          <p:cNvSpPr>
            <a:spLocks noChangeArrowheads="1"/>
          </p:cNvSpPr>
          <p:nvPr/>
        </p:nvSpPr>
        <p:spPr bwMode="auto">
          <a:xfrm>
            <a:off x="5235180" y="4898389"/>
            <a:ext cx="783508" cy="126958"/>
          </a:xfrm>
          <a:prstGeom prst="rect">
            <a:avLst/>
          </a:prstGeom>
          <a:noFill/>
          <a:ln w="9525" algn="ctr">
            <a:noFill/>
            <a:miter lim="800000"/>
            <a:headEnd/>
            <a:tailEnd/>
          </a:ln>
        </p:spPr>
        <p:txBody>
          <a:bodyPr wrap="square" lIns="0" tIns="0" rIns="0" bIns="0">
            <a:spAutoFit/>
          </a:bodyPr>
          <a:lstStyle/>
          <a:p>
            <a:pPr algn="ctr" defTabSz="801548">
              <a:defRPr/>
            </a:pPr>
            <a:r>
              <a:rPr lang="en-US" altLang="zh-CN" sz="825" dirty="0">
                <a:solidFill>
                  <a:prstClr val="black"/>
                </a:solidFill>
                <a:latin typeface="Arial" pitchFamily="34" charset="0"/>
                <a:ea typeface="微软雅黑" pitchFamily="34" charset="-122"/>
                <a:cs typeface="Arial" pitchFamily="34" charset="0"/>
              </a:rPr>
              <a:t>Modular DC</a:t>
            </a:r>
            <a:endParaRPr lang="en-US" altLang="zh-CN" sz="975" dirty="0">
              <a:solidFill>
                <a:prstClr val="black"/>
              </a:solidFill>
              <a:latin typeface="Arial" pitchFamily="34" charset="0"/>
              <a:ea typeface="微软雅黑" pitchFamily="34" charset="-122"/>
              <a:cs typeface="Arial" pitchFamily="34" charset="0"/>
            </a:endParaRPr>
          </a:p>
        </p:txBody>
      </p:sp>
      <p:sp>
        <p:nvSpPr>
          <p:cNvPr id="157" name="Rectangle 20"/>
          <p:cNvSpPr>
            <a:spLocks noChangeArrowheads="1"/>
          </p:cNvSpPr>
          <p:nvPr/>
        </p:nvSpPr>
        <p:spPr bwMode="auto">
          <a:xfrm>
            <a:off x="6165690" y="4494685"/>
            <a:ext cx="783508" cy="126958"/>
          </a:xfrm>
          <a:prstGeom prst="rect">
            <a:avLst/>
          </a:prstGeom>
          <a:noFill/>
          <a:ln w="9525" algn="ctr">
            <a:noFill/>
            <a:miter lim="800000"/>
            <a:headEnd/>
            <a:tailEnd/>
          </a:ln>
        </p:spPr>
        <p:txBody>
          <a:bodyPr wrap="square" lIns="0" tIns="0" rIns="0" bIns="0">
            <a:spAutoFit/>
          </a:bodyPr>
          <a:lstStyle/>
          <a:p>
            <a:pPr algn="ctr" defTabSz="801548">
              <a:defRPr/>
            </a:pPr>
            <a:r>
              <a:rPr lang="en-US" altLang="zh-CN" sz="825" dirty="0">
                <a:solidFill>
                  <a:prstClr val="black"/>
                </a:solidFill>
                <a:latin typeface="Arial" pitchFamily="34" charset="0"/>
                <a:ea typeface="微软雅黑" pitchFamily="34" charset="-122"/>
                <a:cs typeface="Arial" pitchFamily="34" charset="0"/>
              </a:rPr>
              <a:t>Container DC</a:t>
            </a:r>
            <a:endParaRPr lang="en-US" altLang="zh-CN" sz="975" dirty="0">
              <a:solidFill>
                <a:prstClr val="black"/>
              </a:solidFill>
              <a:latin typeface="Arial" pitchFamily="34" charset="0"/>
              <a:ea typeface="微软雅黑" pitchFamily="34" charset="-122"/>
              <a:cs typeface="Arial" pitchFamily="34" charset="0"/>
            </a:endParaRPr>
          </a:p>
        </p:txBody>
      </p:sp>
      <p:sp>
        <p:nvSpPr>
          <p:cNvPr id="158" name="圆角矩形 157"/>
          <p:cNvSpPr/>
          <p:nvPr/>
        </p:nvSpPr>
        <p:spPr bwMode="auto">
          <a:xfrm rot="19910706">
            <a:off x="6091093" y="3562696"/>
            <a:ext cx="1047995" cy="235097"/>
          </a:xfrm>
          <a:prstGeom prst="roundRect">
            <a:avLst>
              <a:gd name="adj" fmla="val 0"/>
            </a:avLst>
          </a:prstGeom>
          <a:solidFill>
            <a:srgbClr val="C00000"/>
          </a:soli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27" tIns="45714" rIns="91427" bIns="45714" numCol="1" rtlCol="0" anchor="ctr" anchorCtr="0" compatLnSpc="1">
            <a:prstTxWarp prst="textNoShape">
              <a:avLst/>
            </a:prstTxWarp>
          </a:bodyPr>
          <a:lstStyle/>
          <a:p>
            <a:pPr algn="ctr" defTabSz="914240">
              <a:buClr>
                <a:srgbClr val="CC9900"/>
              </a:buClr>
            </a:pPr>
            <a:r>
              <a:rPr lang="en-US" altLang="zh-CN" sz="1200" b="1" dirty="0">
                <a:solidFill>
                  <a:prstClr val="white"/>
                </a:solidFill>
                <a:latin typeface="Arial" pitchFamily="34" charset="0"/>
                <a:ea typeface="微软雅黑" pitchFamily="34" charset="-122"/>
                <a:cs typeface="Arial" pitchFamily="34" charset="0"/>
              </a:rPr>
              <a:t>Data Center</a:t>
            </a:r>
            <a:endParaRPr lang="zh-CN" altLang="en-US" sz="1200" b="1" dirty="0">
              <a:solidFill>
                <a:prstClr val="white"/>
              </a:solidFill>
              <a:latin typeface="Arial" pitchFamily="34" charset="0"/>
              <a:ea typeface="微软雅黑" pitchFamily="34" charset="-122"/>
              <a:cs typeface="Arial" pitchFamily="34" charset="0"/>
            </a:endParaRPr>
          </a:p>
        </p:txBody>
      </p:sp>
      <p:sp>
        <p:nvSpPr>
          <p:cNvPr id="159" name="圆角矩形 158"/>
          <p:cNvSpPr/>
          <p:nvPr/>
        </p:nvSpPr>
        <p:spPr bwMode="auto">
          <a:xfrm rot="19910706">
            <a:off x="4681562" y="3211158"/>
            <a:ext cx="751136" cy="223949"/>
          </a:xfrm>
          <a:prstGeom prst="roundRect">
            <a:avLst>
              <a:gd name="adj" fmla="val 0"/>
            </a:avLst>
          </a:prstGeom>
          <a:solidFill>
            <a:srgbClr val="C00000"/>
          </a:soli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27" tIns="45714" rIns="91427" bIns="45714" numCol="1" rtlCol="0" anchor="ctr" anchorCtr="0" compatLnSpc="1">
            <a:prstTxWarp prst="textNoShape">
              <a:avLst/>
            </a:prstTxWarp>
          </a:bodyPr>
          <a:lstStyle/>
          <a:p>
            <a:pPr algn="ctr">
              <a:buClr>
                <a:srgbClr val="CC9900"/>
              </a:buClr>
            </a:pPr>
            <a:r>
              <a:rPr lang="en-US" altLang="zh-CN" sz="1200" b="1" dirty="0">
                <a:solidFill>
                  <a:prstClr val="white"/>
                </a:solidFill>
                <a:latin typeface="Arial" pitchFamily="34" charset="0"/>
                <a:ea typeface="微软雅黑" pitchFamily="34" charset="-122"/>
                <a:cs typeface="Arial" pitchFamily="34" charset="0"/>
              </a:rPr>
              <a:t>Storage</a:t>
            </a:r>
            <a:endParaRPr lang="zh-CN" altLang="en-US" sz="1200" b="1" dirty="0">
              <a:solidFill>
                <a:prstClr val="white"/>
              </a:solidFill>
              <a:latin typeface="Arial" pitchFamily="34" charset="0"/>
              <a:ea typeface="微软雅黑" pitchFamily="34" charset="-122"/>
              <a:cs typeface="Arial" pitchFamily="34" charset="0"/>
            </a:endParaRPr>
          </a:p>
        </p:txBody>
      </p:sp>
      <p:sp>
        <p:nvSpPr>
          <p:cNvPr id="160" name="圆角矩形 159"/>
          <p:cNvSpPr/>
          <p:nvPr/>
        </p:nvSpPr>
        <p:spPr bwMode="auto">
          <a:xfrm rot="19910706">
            <a:off x="3318078" y="2794732"/>
            <a:ext cx="751136" cy="218271"/>
          </a:xfrm>
          <a:prstGeom prst="roundRect">
            <a:avLst>
              <a:gd name="adj" fmla="val 0"/>
            </a:avLst>
          </a:prstGeom>
          <a:solidFill>
            <a:srgbClr val="C00000"/>
          </a:soli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27" tIns="45714" rIns="91427" bIns="45714" numCol="1" rtlCol="0" anchor="ctr" anchorCtr="0" compatLnSpc="1">
            <a:prstTxWarp prst="textNoShape">
              <a:avLst/>
            </a:prstTxWarp>
          </a:bodyPr>
          <a:lstStyle/>
          <a:p>
            <a:pPr algn="ctr">
              <a:buClr>
                <a:srgbClr val="CC9900"/>
              </a:buClr>
            </a:pPr>
            <a:r>
              <a:rPr lang="en-US" altLang="zh-CN" sz="1200" b="1" dirty="0">
                <a:solidFill>
                  <a:prstClr val="white"/>
                </a:solidFill>
                <a:latin typeface="Arial" pitchFamily="34" charset="0"/>
                <a:ea typeface="微软雅黑" pitchFamily="34" charset="-122"/>
                <a:cs typeface="Arial" pitchFamily="34" charset="0"/>
              </a:rPr>
              <a:t>Server</a:t>
            </a:r>
            <a:endParaRPr lang="zh-CN" altLang="en-US" sz="1200" b="1" dirty="0">
              <a:solidFill>
                <a:prstClr val="white"/>
              </a:solidFill>
              <a:latin typeface="Arial" pitchFamily="34" charset="0"/>
              <a:ea typeface="微软雅黑" pitchFamily="34" charset="-122"/>
              <a:cs typeface="Arial" pitchFamily="34" charset="0"/>
            </a:endParaRPr>
          </a:p>
        </p:txBody>
      </p:sp>
      <p:sp>
        <p:nvSpPr>
          <p:cNvPr id="162" name="TextBox 161"/>
          <p:cNvSpPr txBox="1"/>
          <p:nvPr/>
        </p:nvSpPr>
        <p:spPr>
          <a:xfrm>
            <a:off x="7052741" y="5257759"/>
            <a:ext cx="1717110" cy="276987"/>
          </a:xfrm>
          <a:prstGeom prst="rect">
            <a:avLst/>
          </a:prstGeom>
          <a:noFill/>
        </p:spPr>
        <p:txBody>
          <a:bodyPr wrap="none" lIns="91427" tIns="45714" rIns="91427" bIns="45714" rtlCol="0">
            <a:spAutoFit/>
          </a:bodyPr>
          <a:lstStyle/>
          <a:p>
            <a:r>
              <a:rPr lang="en-US" sz="1200" b="1" dirty="0">
                <a:solidFill>
                  <a:prstClr val="black"/>
                </a:solidFill>
                <a:latin typeface="Arial" pitchFamily="34" charset="0"/>
                <a:ea typeface="微软雅黑" pitchFamily="34" charset="-122"/>
                <a:cs typeface="Arial" pitchFamily="34" charset="0"/>
              </a:rPr>
              <a:t>Scalability/Reliability</a:t>
            </a:r>
          </a:p>
        </p:txBody>
      </p:sp>
      <p:sp>
        <p:nvSpPr>
          <p:cNvPr id="164" name="Text Box 159"/>
          <p:cNvSpPr txBox="1">
            <a:spLocks noChangeArrowheads="1"/>
          </p:cNvSpPr>
          <p:nvPr/>
        </p:nvSpPr>
        <p:spPr bwMode="auto">
          <a:xfrm>
            <a:off x="6989540" y="3899091"/>
            <a:ext cx="833093" cy="361225"/>
          </a:xfrm>
          <a:prstGeom prst="rect">
            <a:avLst/>
          </a:prstGeom>
          <a:noFill/>
          <a:ln w="9525" algn="ctr">
            <a:noFill/>
            <a:miter lim="800000"/>
            <a:headEnd/>
            <a:tailEnd/>
          </a:ln>
        </p:spPr>
        <p:txBody>
          <a:bodyPr lIns="83413" tIns="41706" rIns="83413" bIns="41706">
            <a:spAutoFit/>
          </a:bodyPr>
          <a:lstStyle/>
          <a:p>
            <a:pPr algn="ctr" defTabSz="801548" eaLnBrk="0" hangingPunct="0">
              <a:spcBef>
                <a:spcPct val="50000"/>
              </a:spcBef>
              <a:defRPr/>
            </a:pPr>
            <a:r>
              <a:rPr lang="en-US" altLang="zh-TW" sz="900" dirty="0">
                <a:solidFill>
                  <a:prstClr val="black"/>
                </a:solidFill>
                <a:latin typeface="Arial" pitchFamily="34" charset="0"/>
                <a:ea typeface="微软雅黑" pitchFamily="34" charset="-122"/>
                <a:cs typeface="Arial" pitchFamily="34" charset="0"/>
              </a:rPr>
              <a:t>Cloud</a:t>
            </a:r>
            <a:br>
              <a:rPr lang="en-US" altLang="zh-TW" sz="900" dirty="0">
                <a:solidFill>
                  <a:prstClr val="black"/>
                </a:solidFill>
                <a:latin typeface="Arial" pitchFamily="34" charset="0"/>
                <a:ea typeface="微软雅黑" pitchFamily="34" charset="-122"/>
                <a:cs typeface="Arial" pitchFamily="34" charset="0"/>
              </a:rPr>
            </a:br>
            <a:r>
              <a:rPr lang="en-US" altLang="zh-TW" sz="900" dirty="0">
                <a:solidFill>
                  <a:prstClr val="black"/>
                </a:solidFill>
                <a:latin typeface="Arial" pitchFamily="34" charset="0"/>
                <a:ea typeface="微软雅黑" pitchFamily="34" charset="-122"/>
                <a:cs typeface="Arial" pitchFamily="34" charset="0"/>
              </a:rPr>
              <a:t>Datacenter</a:t>
            </a:r>
            <a:endParaRPr lang="zh-CN" altLang="en-US" sz="900" dirty="0">
              <a:solidFill>
                <a:prstClr val="black"/>
              </a:solidFill>
              <a:latin typeface="Arial" pitchFamily="34" charset="0"/>
              <a:ea typeface="微软雅黑" pitchFamily="34" charset="-122"/>
              <a:cs typeface="Arial" pitchFamily="34" charset="0"/>
            </a:endParaRPr>
          </a:p>
        </p:txBody>
      </p:sp>
      <p:sp>
        <p:nvSpPr>
          <p:cNvPr id="186" name="Text Box 159"/>
          <p:cNvSpPr txBox="1">
            <a:spLocks noChangeArrowheads="1"/>
          </p:cNvSpPr>
          <p:nvPr/>
        </p:nvSpPr>
        <p:spPr bwMode="auto">
          <a:xfrm>
            <a:off x="7673571" y="3317472"/>
            <a:ext cx="1141448" cy="361225"/>
          </a:xfrm>
          <a:prstGeom prst="rect">
            <a:avLst/>
          </a:prstGeom>
          <a:noFill/>
          <a:ln w="9525" algn="ctr">
            <a:noFill/>
            <a:miter lim="800000"/>
            <a:headEnd/>
            <a:tailEnd/>
          </a:ln>
        </p:spPr>
        <p:txBody>
          <a:bodyPr wrap="square" lIns="83413" tIns="41706" rIns="83413" bIns="41706">
            <a:spAutoFit/>
          </a:bodyPr>
          <a:lstStyle/>
          <a:p>
            <a:pPr algn="ctr" defTabSz="801548" eaLnBrk="0" hangingPunct="0">
              <a:spcBef>
                <a:spcPct val="50000"/>
              </a:spcBef>
              <a:defRPr/>
            </a:pPr>
            <a:r>
              <a:rPr lang="en-US" altLang="zh-TW" sz="900" dirty="0">
                <a:solidFill>
                  <a:prstClr val="black"/>
                </a:solidFill>
                <a:latin typeface="Arial" pitchFamily="34" charset="0"/>
                <a:ea typeface="微软雅黑" pitchFamily="34" charset="-122"/>
                <a:cs typeface="Arial" pitchFamily="34" charset="0"/>
              </a:rPr>
              <a:t>ManageOne</a:t>
            </a:r>
            <a:br>
              <a:rPr lang="en-US" altLang="zh-TW" sz="900" dirty="0">
                <a:solidFill>
                  <a:prstClr val="black"/>
                </a:solidFill>
                <a:latin typeface="Arial" pitchFamily="34" charset="0"/>
                <a:ea typeface="微软雅黑" pitchFamily="34" charset="-122"/>
                <a:cs typeface="Arial" pitchFamily="34" charset="0"/>
              </a:rPr>
            </a:br>
            <a:r>
              <a:rPr lang="en-US" altLang="zh-CN" sz="900" dirty="0">
                <a:solidFill>
                  <a:prstClr val="black"/>
                </a:solidFill>
                <a:latin typeface="Arial" pitchFamily="34" charset="0"/>
                <a:ea typeface="微软雅黑" pitchFamily="34" charset="-122"/>
                <a:cs typeface="Arial" pitchFamily="34" charset="0"/>
              </a:rPr>
              <a:t>DC Management</a:t>
            </a:r>
            <a:endParaRPr lang="zh-CN" altLang="en-US" sz="900" dirty="0">
              <a:solidFill>
                <a:prstClr val="black"/>
              </a:solidFill>
              <a:latin typeface="Arial" pitchFamily="34" charset="0"/>
              <a:ea typeface="微软雅黑" pitchFamily="34" charset="-122"/>
              <a:cs typeface="Arial" pitchFamily="34" charset="0"/>
            </a:endParaRPr>
          </a:p>
        </p:txBody>
      </p:sp>
      <p:pic>
        <p:nvPicPr>
          <p:cNvPr id="152" name="Picture 3" descr="C:\Users\t69011\Desktop\高清图\IDS2000V2渲染图.png"/>
          <p:cNvPicPr>
            <a:picLocks noChangeAspect="1" noChangeArrowheads="1"/>
          </p:cNvPicPr>
          <p:nvPr/>
        </p:nvPicPr>
        <p:blipFill>
          <a:blip r:embed="rId3" cstate="print"/>
          <a:srcRect/>
          <a:stretch>
            <a:fillRect/>
          </a:stretch>
        </p:blipFill>
        <p:spPr bwMode="auto">
          <a:xfrm>
            <a:off x="5284096" y="4203376"/>
            <a:ext cx="685679" cy="674263"/>
          </a:xfrm>
          <a:prstGeom prst="rect">
            <a:avLst/>
          </a:prstGeom>
          <a:noFill/>
        </p:spPr>
      </p:pic>
      <p:grpSp>
        <p:nvGrpSpPr>
          <p:cNvPr id="5" name="组合 115"/>
          <p:cNvGrpSpPr/>
          <p:nvPr/>
        </p:nvGrpSpPr>
        <p:grpSpPr>
          <a:xfrm>
            <a:off x="2565004" y="3370904"/>
            <a:ext cx="992796" cy="641766"/>
            <a:chOff x="2669128" y="2554215"/>
            <a:chExt cx="992796" cy="641933"/>
          </a:xfrm>
        </p:grpSpPr>
        <p:sp>
          <p:nvSpPr>
            <p:cNvPr id="277" name="TextBox 276"/>
            <p:cNvSpPr txBox="1"/>
            <p:nvPr/>
          </p:nvSpPr>
          <p:spPr>
            <a:xfrm>
              <a:off x="2669128" y="2554215"/>
              <a:ext cx="992796" cy="219348"/>
            </a:xfrm>
            <a:prstGeom prst="rect">
              <a:avLst/>
            </a:prstGeom>
            <a:noFill/>
          </p:spPr>
          <p:txBody>
            <a:bodyPr wrap="square" rtlCol="0">
              <a:spAutoFit/>
            </a:bodyPr>
            <a:lstStyle/>
            <a:p>
              <a:pPr algn="ctr"/>
              <a:r>
                <a:rPr lang="en-US" altLang="zh-CN" sz="825" dirty="0">
                  <a:solidFill>
                    <a:prstClr val="black"/>
                  </a:solidFill>
                  <a:latin typeface="Arial" pitchFamily="34" charset="0"/>
                  <a:ea typeface="微软雅黑" pitchFamily="34" charset="-122"/>
                  <a:cs typeface="Arial" pitchFamily="34" charset="0"/>
                </a:rPr>
                <a:t>4U 4S </a:t>
              </a:r>
              <a:endParaRPr lang="zh-CN" altLang="en-US" sz="825" dirty="0">
                <a:solidFill>
                  <a:prstClr val="black"/>
                </a:solidFill>
                <a:latin typeface="Arial" pitchFamily="34" charset="0"/>
                <a:ea typeface="微软雅黑" pitchFamily="34" charset="-122"/>
                <a:cs typeface="Arial" pitchFamily="34" charset="0"/>
              </a:endParaRPr>
            </a:p>
          </p:txBody>
        </p:sp>
        <p:grpSp>
          <p:nvGrpSpPr>
            <p:cNvPr id="6" name="组合 147"/>
            <p:cNvGrpSpPr/>
            <p:nvPr/>
          </p:nvGrpSpPr>
          <p:grpSpPr>
            <a:xfrm>
              <a:off x="2803790" y="2689328"/>
              <a:ext cx="733646" cy="506820"/>
              <a:chOff x="2966479" y="2387993"/>
              <a:chExt cx="733646" cy="506820"/>
            </a:xfrm>
          </p:grpSpPr>
          <p:pic>
            <p:nvPicPr>
              <p:cNvPr id="279" name="Picture 2"/>
              <p:cNvPicPr>
                <a:picLocks noChangeAspect="1" noChangeArrowheads="1"/>
              </p:cNvPicPr>
              <p:nvPr/>
            </p:nvPicPr>
            <p:blipFill>
              <a:blip r:embed="rId4" cstate="print">
                <a:clrChange>
                  <a:clrFrom>
                    <a:srgbClr val="EEF3FA"/>
                  </a:clrFrom>
                  <a:clrTo>
                    <a:srgbClr val="EEF3FA">
                      <a:alpha val="0"/>
                    </a:srgbClr>
                  </a:clrTo>
                </a:clrChange>
              </a:blip>
              <a:srcRect/>
              <a:stretch>
                <a:fillRect/>
              </a:stretch>
            </p:blipFill>
            <p:spPr bwMode="auto">
              <a:xfrm>
                <a:off x="2966489" y="2387993"/>
                <a:ext cx="722628" cy="323320"/>
              </a:xfrm>
              <a:prstGeom prst="rect">
                <a:avLst/>
              </a:prstGeom>
              <a:noFill/>
              <a:ln w="9525">
                <a:noFill/>
                <a:miter lim="800000"/>
                <a:headEnd/>
                <a:tailEnd/>
              </a:ln>
            </p:spPr>
          </p:pic>
          <p:sp>
            <p:nvSpPr>
              <p:cNvPr id="280" name="TextBox 279"/>
              <p:cNvSpPr txBox="1"/>
              <p:nvPr/>
            </p:nvSpPr>
            <p:spPr>
              <a:xfrm>
                <a:off x="2966479" y="2675465"/>
                <a:ext cx="733646" cy="219348"/>
              </a:xfrm>
              <a:prstGeom prst="rect">
                <a:avLst/>
              </a:prstGeom>
              <a:noFill/>
            </p:spPr>
            <p:txBody>
              <a:bodyPr wrap="square" rtlCol="0">
                <a:spAutoFit/>
              </a:bodyPr>
              <a:lstStyle/>
              <a:p>
                <a:pPr algn="ctr"/>
                <a:r>
                  <a:rPr lang="en-US" altLang="zh-CN" sz="825" dirty="0">
                    <a:solidFill>
                      <a:prstClr val="black"/>
                    </a:solidFill>
                    <a:latin typeface="Arial" pitchFamily="34" charset="0"/>
                    <a:ea typeface="微软雅黑" pitchFamily="34" charset="-122"/>
                    <a:cs typeface="Arial" pitchFamily="34" charset="0"/>
                  </a:rPr>
                  <a:t>RH5885</a:t>
                </a:r>
              </a:p>
            </p:txBody>
          </p:sp>
        </p:grpSp>
      </p:grpSp>
      <p:grpSp>
        <p:nvGrpSpPr>
          <p:cNvPr id="7" name="组合 112"/>
          <p:cNvGrpSpPr/>
          <p:nvPr/>
        </p:nvGrpSpPr>
        <p:grpSpPr>
          <a:xfrm>
            <a:off x="1053802" y="4370321"/>
            <a:ext cx="782594" cy="588015"/>
            <a:chOff x="3854505" y="1628615"/>
            <a:chExt cx="782594" cy="588167"/>
          </a:xfrm>
        </p:grpSpPr>
        <p:pic>
          <p:nvPicPr>
            <p:cNvPr id="287" name="Picture 2" descr="D:\work\SsdCard\设计\实物图片\es2000_hio_user_002_fig01.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88456" y="1628615"/>
              <a:ext cx="636338" cy="308865"/>
            </a:xfrm>
            <a:prstGeom prst="rect">
              <a:avLst/>
            </a:prstGeom>
            <a:noFill/>
            <a:ln w="9525">
              <a:noFill/>
              <a:miter lim="800000"/>
              <a:headEnd/>
              <a:tailEnd/>
            </a:ln>
          </p:spPr>
        </p:pic>
        <p:sp>
          <p:nvSpPr>
            <p:cNvPr id="288" name="TextBox 287"/>
            <p:cNvSpPr txBox="1"/>
            <p:nvPr/>
          </p:nvSpPr>
          <p:spPr>
            <a:xfrm>
              <a:off x="3854505" y="1870443"/>
              <a:ext cx="782594" cy="346339"/>
            </a:xfrm>
            <a:prstGeom prst="rect">
              <a:avLst/>
            </a:prstGeom>
            <a:noFill/>
          </p:spPr>
          <p:txBody>
            <a:bodyPr wrap="square" rtlCol="0">
              <a:spAutoFit/>
            </a:bodyPr>
            <a:lstStyle/>
            <a:p>
              <a:pPr algn="ctr"/>
              <a:r>
                <a:rPr lang="en-US" altLang="zh-CN" sz="825" dirty="0">
                  <a:solidFill>
                    <a:prstClr val="black"/>
                  </a:solidFill>
                  <a:latin typeface="Arial" pitchFamily="34" charset="0"/>
                  <a:ea typeface="微软雅黑" pitchFamily="34" charset="-122"/>
                  <a:cs typeface="Arial" pitchFamily="34" charset="0"/>
                </a:rPr>
                <a:t>ES3000</a:t>
              </a:r>
              <a:br>
                <a:rPr lang="en-US" altLang="zh-CN" sz="825" dirty="0">
                  <a:solidFill>
                    <a:prstClr val="black"/>
                  </a:solidFill>
                  <a:latin typeface="Arial" pitchFamily="34" charset="0"/>
                  <a:ea typeface="微软雅黑" pitchFamily="34" charset="-122"/>
                  <a:cs typeface="Arial" pitchFamily="34" charset="0"/>
                </a:rPr>
              </a:br>
              <a:r>
                <a:rPr lang="en-US" altLang="zh-CN" sz="825" dirty="0">
                  <a:solidFill>
                    <a:prstClr val="black"/>
                  </a:solidFill>
                  <a:latin typeface="Arial" pitchFamily="34" charset="0"/>
                  <a:ea typeface="微软雅黑" pitchFamily="34" charset="-122"/>
                  <a:cs typeface="Arial" pitchFamily="34" charset="0"/>
                </a:rPr>
                <a:t>SSD Card</a:t>
              </a:r>
            </a:p>
          </p:txBody>
        </p:sp>
      </p:grpSp>
      <p:grpSp>
        <p:nvGrpSpPr>
          <p:cNvPr id="8" name="组合 103"/>
          <p:cNvGrpSpPr/>
          <p:nvPr/>
        </p:nvGrpSpPr>
        <p:grpSpPr>
          <a:xfrm>
            <a:off x="2215518" y="3615916"/>
            <a:ext cx="609498" cy="610095"/>
            <a:chOff x="1716826" y="3056679"/>
            <a:chExt cx="609498" cy="610254"/>
          </a:xfrm>
        </p:grpSpPr>
        <p:grpSp>
          <p:nvGrpSpPr>
            <p:cNvPr id="9" name="组合 136"/>
            <p:cNvGrpSpPr/>
            <p:nvPr/>
          </p:nvGrpSpPr>
          <p:grpSpPr>
            <a:xfrm>
              <a:off x="1716826" y="3200275"/>
              <a:ext cx="609498" cy="466658"/>
              <a:chOff x="4183870" y="3784113"/>
              <a:chExt cx="1008000" cy="587932"/>
            </a:xfrm>
          </p:grpSpPr>
          <p:sp>
            <p:nvSpPr>
              <p:cNvPr id="310" name="Text Box 25"/>
              <p:cNvSpPr txBox="1">
                <a:spLocks noChangeArrowheads="1"/>
              </p:cNvSpPr>
              <p:nvPr/>
            </p:nvSpPr>
            <p:spPr bwMode="auto">
              <a:xfrm>
                <a:off x="4183870" y="4212052"/>
                <a:ext cx="1008000" cy="159993"/>
              </a:xfrm>
              <a:prstGeom prst="rect">
                <a:avLst/>
              </a:prstGeom>
              <a:noFill/>
              <a:ln w="25400">
                <a:noFill/>
                <a:miter lim="800000"/>
                <a:headEnd/>
                <a:tailEnd/>
              </a:ln>
              <a:effectLst/>
            </p:spPr>
            <p:txBody>
              <a:bodyPr wrap="square" lIns="0" tIns="0" rIns="0" bIns="0">
                <a:spAutoFit/>
              </a:bodyPr>
              <a:lstStyle/>
              <a:p>
                <a:pPr algn="ctr" defTabSz="543709" eaLnBrk="0" hangingPunct="0">
                  <a:defRPr/>
                </a:pPr>
                <a:r>
                  <a:rPr lang="en-US" altLang="zh-CN" sz="825" kern="0" dirty="0">
                    <a:solidFill>
                      <a:prstClr val="black"/>
                    </a:solidFill>
                    <a:latin typeface="Arial" pitchFamily="34" charset="0"/>
                    <a:ea typeface="微软雅黑" pitchFamily="34" charset="-122"/>
                    <a:cs typeface="Arial" pitchFamily="34" charset="0"/>
                  </a:rPr>
                  <a:t>RH2288 </a:t>
                </a:r>
                <a:endParaRPr lang="en-US" altLang="zh-TW" sz="825" kern="0" dirty="0">
                  <a:solidFill>
                    <a:prstClr val="black"/>
                  </a:solidFill>
                  <a:latin typeface="Arial" pitchFamily="34" charset="0"/>
                  <a:ea typeface="微软雅黑" pitchFamily="34" charset="-122"/>
                  <a:cs typeface="Arial" pitchFamily="34" charset="0"/>
                </a:endParaRPr>
              </a:p>
            </p:txBody>
          </p:sp>
          <p:pic>
            <p:nvPicPr>
              <p:cNvPr id="311" name="图片 310"/>
              <p:cNvPicPr preferRelativeResize="0"/>
              <p:nvPr/>
            </p:nvPicPr>
            <p:blipFill>
              <a:blip r:embed="rId6" cstate="print">
                <a:clrChange>
                  <a:clrFrom>
                    <a:srgbClr val="FFFFFF"/>
                  </a:clrFrom>
                  <a:clrTo>
                    <a:srgbClr val="FFFFFF">
                      <a:alpha val="0"/>
                    </a:srgbClr>
                  </a:clrTo>
                </a:clrChange>
              </a:blip>
              <a:srcRect/>
              <a:stretch>
                <a:fillRect/>
              </a:stretch>
            </p:blipFill>
            <p:spPr bwMode="auto">
              <a:xfrm>
                <a:off x="4201870" y="3784113"/>
                <a:ext cx="972000" cy="432000"/>
              </a:xfrm>
              <a:prstGeom prst="rect">
                <a:avLst/>
              </a:prstGeom>
              <a:noFill/>
              <a:ln w="9525">
                <a:noFill/>
                <a:miter lim="800000"/>
                <a:headEnd/>
                <a:tailEnd/>
              </a:ln>
            </p:spPr>
          </p:pic>
        </p:grpSp>
        <p:sp>
          <p:nvSpPr>
            <p:cNvPr id="309" name="矩形 308"/>
            <p:cNvSpPr/>
            <p:nvPr/>
          </p:nvSpPr>
          <p:spPr>
            <a:xfrm>
              <a:off x="1759256" y="3056679"/>
              <a:ext cx="479618" cy="219348"/>
            </a:xfrm>
            <a:prstGeom prst="rect">
              <a:avLst/>
            </a:prstGeom>
          </p:spPr>
          <p:txBody>
            <a:bodyPr wrap="none">
              <a:spAutoFit/>
            </a:bodyPr>
            <a:lstStyle/>
            <a:p>
              <a:pPr algn="ctr" defTabSz="543709" eaLnBrk="0" hangingPunct="0">
                <a:defRPr/>
              </a:pPr>
              <a:r>
                <a:rPr lang="en-US" altLang="zh-CN" sz="825" dirty="0">
                  <a:solidFill>
                    <a:prstClr val="black"/>
                  </a:solidFill>
                  <a:latin typeface="Arial" pitchFamily="34" charset="0"/>
                  <a:ea typeface="微软雅黑" pitchFamily="34" charset="-122"/>
                  <a:cs typeface="Arial" pitchFamily="34" charset="0"/>
                </a:rPr>
                <a:t>2U 2S</a:t>
              </a:r>
              <a:endParaRPr lang="zh-CN" altLang="en-US" sz="825" dirty="0">
                <a:solidFill>
                  <a:prstClr val="black"/>
                </a:solidFill>
                <a:latin typeface="Arial" pitchFamily="34" charset="0"/>
                <a:ea typeface="微软雅黑" pitchFamily="34" charset="-122"/>
                <a:cs typeface="Arial" pitchFamily="34" charset="0"/>
              </a:endParaRPr>
            </a:p>
          </p:txBody>
        </p:sp>
      </p:grpSp>
      <p:grpSp>
        <p:nvGrpSpPr>
          <p:cNvPr id="10" name="组合 99"/>
          <p:cNvGrpSpPr/>
          <p:nvPr/>
        </p:nvGrpSpPr>
        <p:grpSpPr>
          <a:xfrm>
            <a:off x="1670277" y="3901851"/>
            <a:ext cx="675769" cy="622847"/>
            <a:chOff x="1071225" y="3420750"/>
            <a:chExt cx="675769" cy="623009"/>
          </a:xfrm>
        </p:grpSpPr>
        <p:grpSp>
          <p:nvGrpSpPr>
            <p:cNvPr id="11" name="组合 45"/>
            <p:cNvGrpSpPr/>
            <p:nvPr/>
          </p:nvGrpSpPr>
          <p:grpSpPr>
            <a:xfrm>
              <a:off x="1071225" y="3570667"/>
              <a:ext cx="675769" cy="473092"/>
              <a:chOff x="1251084" y="3255304"/>
              <a:chExt cx="675769" cy="473092"/>
            </a:xfrm>
          </p:grpSpPr>
          <p:pic>
            <p:nvPicPr>
              <p:cNvPr id="315" name="图片 314" descr="1285前视图.jpg"/>
              <p:cNvPicPr>
                <a:picLocks noChangeAspect="1"/>
              </p:cNvPicPr>
              <p:nvPr/>
            </p:nvPicPr>
            <p:blipFill rotWithShape="1">
              <a:blip r:embed="rId7" cstate="print">
                <a:clrChange>
                  <a:clrFrom>
                    <a:srgbClr val="FFFFFF"/>
                  </a:clrFrom>
                  <a:clrTo>
                    <a:srgbClr val="FFFFFF">
                      <a:alpha val="0"/>
                    </a:srgbClr>
                  </a:clrTo>
                </a:clrChange>
              </a:blip>
              <a:srcRect l="9685" t="25857" r="5943" b="18469"/>
              <a:stretch/>
            </p:blipFill>
            <p:spPr>
              <a:xfrm>
                <a:off x="1251084" y="3255304"/>
                <a:ext cx="675769" cy="311207"/>
              </a:xfrm>
              <a:prstGeom prst="rect">
                <a:avLst/>
              </a:prstGeom>
            </p:spPr>
          </p:pic>
          <p:sp>
            <p:nvSpPr>
              <p:cNvPr id="316" name="Text Box 25"/>
              <p:cNvSpPr txBox="1">
                <a:spLocks noChangeArrowheads="1"/>
              </p:cNvSpPr>
              <p:nvPr/>
            </p:nvSpPr>
            <p:spPr bwMode="auto">
              <a:xfrm>
                <a:off x="1295814" y="3601405"/>
                <a:ext cx="586310" cy="126991"/>
              </a:xfrm>
              <a:prstGeom prst="rect">
                <a:avLst/>
              </a:prstGeom>
              <a:noFill/>
              <a:ln w="25400">
                <a:noFill/>
                <a:miter lim="800000"/>
                <a:headEnd/>
                <a:tailEnd/>
              </a:ln>
              <a:effectLst/>
            </p:spPr>
            <p:txBody>
              <a:bodyPr wrap="square" lIns="0" tIns="0" rIns="0" bIns="0">
                <a:spAutoFit/>
              </a:bodyPr>
              <a:lstStyle/>
              <a:p>
                <a:pPr algn="ctr" defTabSz="543709" eaLnBrk="0" hangingPunct="0">
                  <a:defRPr/>
                </a:pPr>
                <a:r>
                  <a:rPr lang="en-US" altLang="zh-CN" sz="825" kern="0" dirty="0">
                    <a:solidFill>
                      <a:prstClr val="black"/>
                    </a:solidFill>
                    <a:latin typeface="Arial" pitchFamily="34" charset="0"/>
                    <a:ea typeface="微软雅黑" pitchFamily="34" charset="-122"/>
                    <a:cs typeface="Arial" pitchFamily="34" charset="0"/>
                  </a:rPr>
                  <a:t>RH1288 </a:t>
                </a:r>
                <a:endParaRPr lang="en-US" altLang="zh-TW" sz="825" kern="0" dirty="0">
                  <a:solidFill>
                    <a:prstClr val="black"/>
                  </a:solidFill>
                  <a:latin typeface="Arial" pitchFamily="34" charset="0"/>
                  <a:ea typeface="微软雅黑" pitchFamily="34" charset="-122"/>
                  <a:cs typeface="Arial" pitchFamily="34" charset="0"/>
                </a:endParaRPr>
              </a:p>
            </p:txBody>
          </p:sp>
        </p:grpSp>
        <p:sp>
          <p:nvSpPr>
            <p:cNvPr id="314" name="矩形 313"/>
            <p:cNvSpPr/>
            <p:nvPr/>
          </p:nvSpPr>
          <p:spPr>
            <a:xfrm>
              <a:off x="1137582" y="3420750"/>
              <a:ext cx="479618" cy="219348"/>
            </a:xfrm>
            <a:prstGeom prst="rect">
              <a:avLst/>
            </a:prstGeom>
          </p:spPr>
          <p:txBody>
            <a:bodyPr wrap="none">
              <a:spAutoFit/>
            </a:bodyPr>
            <a:lstStyle/>
            <a:p>
              <a:pPr algn="ctr" defTabSz="543709" eaLnBrk="0" hangingPunct="0">
                <a:defRPr/>
              </a:pPr>
              <a:r>
                <a:rPr lang="en-US" altLang="zh-CN" sz="825" dirty="0">
                  <a:solidFill>
                    <a:prstClr val="black"/>
                  </a:solidFill>
                  <a:latin typeface="Arial" pitchFamily="34" charset="0"/>
                  <a:ea typeface="微软雅黑" pitchFamily="34" charset="-122"/>
                  <a:cs typeface="Arial" pitchFamily="34" charset="0"/>
                </a:rPr>
                <a:t>1U 2S</a:t>
              </a:r>
              <a:endParaRPr lang="zh-CN" altLang="en-US" sz="825" dirty="0">
                <a:solidFill>
                  <a:prstClr val="black"/>
                </a:solidFill>
                <a:latin typeface="Arial" pitchFamily="34" charset="0"/>
                <a:ea typeface="微软雅黑" pitchFamily="34" charset="-122"/>
                <a:cs typeface="Arial" pitchFamily="34" charset="0"/>
              </a:endParaRPr>
            </a:p>
          </p:txBody>
        </p:sp>
      </p:grpSp>
      <p:grpSp>
        <p:nvGrpSpPr>
          <p:cNvPr id="12" name="组合 117"/>
          <p:cNvGrpSpPr/>
          <p:nvPr/>
        </p:nvGrpSpPr>
        <p:grpSpPr>
          <a:xfrm>
            <a:off x="5126059" y="1963162"/>
            <a:ext cx="712382" cy="861358"/>
            <a:chOff x="4893181" y="1212110"/>
            <a:chExt cx="712382" cy="861581"/>
          </a:xfrm>
        </p:grpSpPr>
        <p:sp>
          <p:nvSpPr>
            <p:cNvPr id="318" name="Text Box 25"/>
            <p:cNvSpPr txBox="1">
              <a:spLocks noChangeArrowheads="1"/>
            </p:cNvSpPr>
            <p:nvPr/>
          </p:nvSpPr>
          <p:spPr bwMode="auto">
            <a:xfrm>
              <a:off x="4893181" y="1819709"/>
              <a:ext cx="712382" cy="253982"/>
            </a:xfrm>
            <a:prstGeom prst="rect">
              <a:avLst/>
            </a:prstGeom>
            <a:noFill/>
            <a:ln w="25400">
              <a:noFill/>
              <a:miter lim="800000"/>
              <a:headEnd/>
              <a:tailEnd/>
            </a:ln>
            <a:effectLst/>
          </p:spPr>
          <p:txBody>
            <a:bodyPr wrap="square" lIns="0" tIns="0" rIns="0" bIns="0">
              <a:spAutoFit/>
            </a:bodyPr>
            <a:lstStyle/>
            <a:p>
              <a:pPr algn="ctr" defTabSz="543709" eaLnBrk="0" hangingPunct="0">
                <a:defRPr/>
              </a:pPr>
              <a:r>
                <a:rPr lang="en-US" altLang="zh-CN" sz="825" kern="0" dirty="0">
                  <a:solidFill>
                    <a:prstClr val="black"/>
                  </a:solidFill>
                  <a:latin typeface="Arial" pitchFamily="34" charset="0"/>
                  <a:ea typeface="微软雅黑" pitchFamily="34" charset="-122"/>
                  <a:cs typeface="Arial" pitchFamily="34" charset="0"/>
                </a:rPr>
                <a:t>X8000</a:t>
              </a:r>
              <a:br>
                <a:rPr lang="en-US" altLang="zh-CN" sz="825" kern="0" dirty="0">
                  <a:solidFill>
                    <a:prstClr val="black"/>
                  </a:solidFill>
                  <a:latin typeface="Arial" pitchFamily="34" charset="0"/>
                  <a:ea typeface="微软雅黑" pitchFamily="34" charset="-122"/>
                  <a:cs typeface="Arial" pitchFamily="34" charset="0"/>
                </a:rPr>
              </a:br>
              <a:r>
                <a:rPr lang="en-US" altLang="zh-CN" sz="825" kern="0" dirty="0">
                  <a:solidFill>
                    <a:prstClr val="black"/>
                  </a:solidFill>
                  <a:latin typeface="Arial" pitchFamily="34" charset="0"/>
                  <a:ea typeface="微软雅黑" pitchFamily="34" charset="-122"/>
                  <a:cs typeface="Arial" pitchFamily="34" charset="0"/>
                </a:rPr>
                <a:t>Rack Server</a:t>
              </a:r>
              <a:endParaRPr lang="en-US" altLang="zh-TW" sz="825" kern="0" dirty="0">
                <a:solidFill>
                  <a:prstClr val="black"/>
                </a:solidFill>
                <a:latin typeface="Arial" pitchFamily="34" charset="0"/>
                <a:ea typeface="微软雅黑" pitchFamily="34" charset="-122"/>
                <a:cs typeface="Arial" pitchFamily="34" charset="0"/>
              </a:endParaRPr>
            </a:p>
          </p:txBody>
        </p:sp>
        <p:pic>
          <p:nvPicPr>
            <p:cNvPr id="319" name="图片 318" descr="X8000高清_右_无背景 - 副本.png"/>
            <p:cNvPicPr>
              <a:picLocks noChangeAspect="1"/>
            </p:cNvPicPr>
            <p:nvPr/>
          </p:nvPicPr>
          <p:blipFill>
            <a:blip r:embed="rId8" cstate="print">
              <a:clrChange>
                <a:clrFrom>
                  <a:srgbClr val="FFFFFF"/>
                </a:clrFrom>
                <a:clrTo>
                  <a:srgbClr val="FFFFFF">
                    <a:alpha val="0"/>
                  </a:srgbClr>
                </a:clrTo>
              </a:clrChange>
            </a:blip>
            <a:stretch>
              <a:fillRect/>
            </a:stretch>
          </p:blipFill>
          <p:spPr>
            <a:xfrm>
              <a:off x="5119608" y="1212110"/>
              <a:ext cx="264780" cy="612303"/>
            </a:xfrm>
            <a:prstGeom prst="rect">
              <a:avLst/>
            </a:prstGeom>
          </p:spPr>
        </p:pic>
      </p:grpSp>
      <p:grpSp>
        <p:nvGrpSpPr>
          <p:cNvPr id="13" name="组合 130"/>
          <p:cNvGrpSpPr/>
          <p:nvPr/>
        </p:nvGrpSpPr>
        <p:grpSpPr>
          <a:xfrm>
            <a:off x="5632034" y="1551019"/>
            <a:ext cx="948291" cy="901055"/>
            <a:chOff x="5632033" y="921098"/>
            <a:chExt cx="948291" cy="901290"/>
          </a:xfrm>
        </p:grpSpPr>
        <p:sp>
          <p:nvSpPr>
            <p:cNvPr id="168" name="Text Box 25"/>
            <p:cNvSpPr txBox="1">
              <a:spLocks noChangeArrowheads="1"/>
            </p:cNvSpPr>
            <p:nvPr/>
          </p:nvSpPr>
          <p:spPr bwMode="auto">
            <a:xfrm>
              <a:off x="5748386" y="1695397"/>
              <a:ext cx="653034" cy="126991"/>
            </a:xfrm>
            <a:prstGeom prst="rect">
              <a:avLst/>
            </a:prstGeom>
            <a:noFill/>
            <a:ln w="25400">
              <a:noFill/>
              <a:miter lim="800000"/>
              <a:headEnd/>
              <a:tailEnd/>
            </a:ln>
            <a:effectLst/>
          </p:spPr>
          <p:txBody>
            <a:bodyPr wrap="square" lIns="0" tIns="0" rIns="0" bIns="0">
              <a:spAutoFit/>
            </a:bodyPr>
            <a:lstStyle/>
            <a:p>
              <a:pPr algn="ctr" defTabSz="543709" eaLnBrk="0" hangingPunct="0">
                <a:defRPr/>
              </a:pPr>
              <a:r>
                <a:rPr lang="en-US" altLang="zh-CN" sz="825" kern="0" dirty="0">
                  <a:solidFill>
                    <a:prstClr val="black"/>
                  </a:solidFill>
                  <a:latin typeface="Arial" pitchFamily="34" charset="0"/>
                  <a:ea typeface="微软雅黑" pitchFamily="34" charset="-122"/>
                  <a:cs typeface="Arial" pitchFamily="34" charset="0"/>
                </a:rPr>
                <a:t>E9000</a:t>
              </a:r>
              <a:r>
                <a:rPr lang="zh-CN" altLang="en-US" sz="825" kern="0" dirty="0">
                  <a:solidFill>
                    <a:prstClr val="black"/>
                  </a:solidFill>
                  <a:latin typeface="Arial" pitchFamily="34" charset="0"/>
                  <a:ea typeface="微软雅黑" pitchFamily="34" charset="-122"/>
                  <a:cs typeface="Arial" pitchFamily="34" charset="0"/>
                </a:rPr>
                <a:t> </a:t>
              </a:r>
              <a:endParaRPr lang="en-US" altLang="zh-TW" sz="825" kern="0" dirty="0">
                <a:solidFill>
                  <a:prstClr val="black"/>
                </a:solidFill>
                <a:latin typeface="Arial" pitchFamily="34" charset="0"/>
                <a:ea typeface="微软雅黑" pitchFamily="34" charset="-122"/>
                <a:cs typeface="Arial" pitchFamily="34" charset="0"/>
              </a:endParaRPr>
            </a:p>
          </p:txBody>
        </p:sp>
        <p:sp>
          <p:nvSpPr>
            <p:cNvPr id="169" name="TextBox 168"/>
            <p:cNvSpPr txBox="1"/>
            <p:nvPr/>
          </p:nvSpPr>
          <p:spPr>
            <a:xfrm>
              <a:off x="5640539" y="921098"/>
              <a:ext cx="939785" cy="369428"/>
            </a:xfrm>
            <a:prstGeom prst="rect">
              <a:avLst/>
            </a:prstGeom>
            <a:noFill/>
          </p:spPr>
          <p:txBody>
            <a:bodyPr wrap="square" rtlCol="0">
              <a:spAutoFit/>
            </a:bodyPr>
            <a:lstStyle/>
            <a:p>
              <a:pPr algn="ctr"/>
              <a:r>
                <a:rPr lang="en-US" altLang="zh-CN" sz="900" dirty="0">
                  <a:solidFill>
                    <a:prstClr val="black"/>
                  </a:solidFill>
                  <a:latin typeface="Arial" pitchFamily="34" charset="0"/>
                  <a:ea typeface="微软雅黑" pitchFamily="34" charset="-122"/>
                  <a:cs typeface="Arial" pitchFamily="34" charset="0"/>
                </a:rPr>
                <a:t>Converged Infrastructure</a:t>
              </a:r>
              <a:endParaRPr lang="zh-CN" altLang="en-US" sz="900" dirty="0">
                <a:solidFill>
                  <a:prstClr val="black"/>
                </a:solidFill>
                <a:latin typeface="Arial" pitchFamily="34" charset="0"/>
                <a:ea typeface="微软雅黑" pitchFamily="34" charset="-122"/>
                <a:cs typeface="Arial" pitchFamily="34" charset="0"/>
              </a:endParaRPr>
            </a:p>
          </p:txBody>
        </p:sp>
        <p:pic>
          <p:nvPicPr>
            <p:cNvPr id="329" name="Picture 3" descr="E:\产品管理\OSCA\OSCA侧视图-111.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632033" y="1203049"/>
              <a:ext cx="776012" cy="549723"/>
            </a:xfrm>
            <a:prstGeom prst="rect">
              <a:avLst/>
            </a:prstGeom>
            <a:noFill/>
            <a:ln w="9525">
              <a:noFill/>
              <a:miter lim="800000"/>
              <a:headEnd/>
              <a:tailEnd/>
            </a:ln>
          </p:spPr>
        </p:pic>
      </p:grpSp>
      <p:pic>
        <p:nvPicPr>
          <p:cNvPr id="331" name="Picture 2" descr="D:\Work\◆Brands品牌\f_图片库\IDS1000高清\ALL-IN-ONE.png"/>
          <p:cNvPicPr>
            <a:picLocks noChangeAspect="1" noChangeArrowheads="1"/>
          </p:cNvPicPr>
          <p:nvPr/>
        </p:nvPicPr>
        <p:blipFill>
          <a:blip r:embed="rId10" cstate="print"/>
          <a:srcRect/>
          <a:stretch>
            <a:fillRect/>
          </a:stretch>
        </p:blipFill>
        <p:spPr bwMode="auto">
          <a:xfrm rot="19527094">
            <a:off x="6080282" y="3848518"/>
            <a:ext cx="1019423" cy="742417"/>
          </a:xfrm>
          <a:prstGeom prst="rect">
            <a:avLst/>
          </a:prstGeom>
          <a:noFill/>
          <a:ln w="9525">
            <a:noFill/>
            <a:miter lim="800000"/>
            <a:headEnd/>
            <a:tailEnd/>
          </a:ln>
        </p:spPr>
      </p:pic>
      <p:pic>
        <p:nvPicPr>
          <p:cNvPr id="332"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939555" y="3564634"/>
            <a:ext cx="846046" cy="392143"/>
          </a:xfrm>
          <a:prstGeom prst="rect">
            <a:avLst/>
          </a:prstGeom>
          <a:noFill/>
          <a:ln w="9525">
            <a:noFill/>
            <a:miter lim="800000"/>
            <a:headEnd/>
            <a:tailEnd/>
          </a:ln>
        </p:spPr>
      </p:pic>
      <p:pic>
        <p:nvPicPr>
          <p:cNvPr id="333" name="Picture 2" descr="E:\04 胶片写作\图标\2100张精美png图标\png-0011.png"/>
          <p:cNvPicPr>
            <a:picLocks noChangeAspect="1" noChangeArrowheads="1"/>
          </p:cNvPicPr>
          <p:nvPr/>
        </p:nvPicPr>
        <p:blipFill>
          <a:blip r:embed="rId12" cstate="print"/>
          <a:srcRect/>
          <a:stretch>
            <a:fillRect/>
          </a:stretch>
        </p:blipFill>
        <p:spPr bwMode="auto">
          <a:xfrm>
            <a:off x="7892904" y="2799288"/>
            <a:ext cx="563526" cy="563379"/>
          </a:xfrm>
          <a:prstGeom prst="rect">
            <a:avLst/>
          </a:prstGeom>
          <a:noFill/>
        </p:spPr>
      </p:pic>
      <p:grpSp>
        <p:nvGrpSpPr>
          <p:cNvPr id="14" name="组合 93"/>
          <p:cNvGrpSpPr/>
          <p:nvPr/>
        </p:nvGrpSpPr>
        <p:grpSpPr>
          <a:xfrm>
            <a:off x="4830004" y="3406062"/>
            <a:ext cx="783508" cy="722520"/>
            <a:chOff x="5862440" y="2158214"/>
            <a:chExt cx="783508" cy="722709"/>
          </a:xfrm>
        </p:grpSpPr>
        <p:sp>
          <p:nvSpPr>
            <p:cNvPr id="163" name="Rectangle 20"/>
            <p:cNvSpPr>
              <a:spLocks noChangeArrowheads="1"/>
            </p:cNvSpPr>
            <p:nvPr/>
          </p:nvSpPr>
          <p:spPr bwMode="auto">
            <a:xfrm>
              <a:off x="5862440" y="2499951"/>
              <a:ext cx="783508" cy="380972"/>
            </a:xfrm>
            <a:prstGeom prst="rect">
              <a:avLst/>
            </a:prstGeom>
            <a:noFill/>
            <a:ln w="9525" algn="ctr">
              <a:noFill/>
              <a:miter lim="800000"/>
              <a:headEnd/>
              <a:tailEnd/>
            </a:ln>
          </p:spPr>
          <p:txBody>
            <a:bodyPr wrap="square" lIns="0" tIns="0" rIns="0" bIns="0">
              <a:spAutoFit/>
            </a:bodyPr>
            <a:lstStyle/>
            <a:p>
              <a:pPr algn="ctr" defTabSz="801548">
                <a:defRPr/>
              </a:pPr>
              <a:r>
                <a:rPr lang="en-US" altLang="zh-CN" sz="825" dirty="0">
                  <a:solidFill>
                    <a:prstClr val="black"/>
                  </a:solidFill>
                  <a:latin typeface="微软雅黑" pitchFamily="34" charset="-122"/>
                  <a:ea typeface="微软雅黑" pitchFamily="34" charset="-122"/>
                  <a:cs typeface="Arial" pitchFamily="34" charset="0"/>
                </a:rPr>
                <a:t>OceanStor Dorado2100 G2</a:t>
              </a:r>
              <a:endParaRPr lang="en-US" altLang="zh-CN" sz="975" dirty="0">
                <a:solidFill>
                  <a:prstClr val="black"/>
                </a:solidFill>
                <a:latin typeface="微软雅黑" pitchFamily="34" charset="-122"/>
                <a:ea typeface="微软雅黑" pitchFamily="34" charset="-122"/>
                <a:cs typeface="Arial" pitchFamily="34" charset="0"/>
              </a:endParaRPr>
            </a:p>
          </p:txBody>
        </p:sp>
        <p:pic>
          <p:nvPicPr>
            <p:cNvPr id="165" name="图片 164" descr="Dorado 2100红logo.png"/>
            <p:cNvPicPr>
              <a:picLocks noChangeAspect="1"/>
            </p:cNvPicPr>
            <p:nvPr/>
          </p:nvPicPr>
          <p:blipFill rotWithShape="1">
            <a:blip r:embed="rId13" cstate="email"/>
            <a:srcRect/>
            <a:stretch/>
          </p:blipFill>
          <p:spPr>
            <a:xfrm>
              <a:off x="5996009" y="2158214"/>
              <a:ext cx="455099" cy="352166"/>
            </a:xfrm>
            <a:prstGeom prst="rect">
              <a:avLst/>
            </a:prstGeom>
          </p:spPr>
        </p:pic>
      </p:grpSp>
      <p:grpSp>
        <p:nvGrpSpPr>
          <p:cNvPr id="16" name="组合 103"/>
          <p:cNvGrpSpPr/>
          <p:nvPr/>
        </p:nvGrpSpPr>
        <p:grpSpPr>
          <a:xfrm>
            <a:off x="5424024" y="3049968"/>
            <a:ext cx="783508" cy="731363"/>
            <a:chOff x="6315258" y="2962183"/>
            <a:chExt cx="783508" cy="731552"/>
          </a:xfrm>
        </p:grpSpPr>
        <p:pic>
          <p:nvPicPr>
            <p:cNvPr id="167" name="图片 166" descr="Dorado2100+5100 斜 红色logo.png"/>
            <p:cNvPicPr>
              <a:picLocks noChangeAspect="1"/>
            </p:cNvPicPr>
            <p:nvPr/>
          </p:nvPicPr>
          <p:blipFill rotWithShape="1">
            <a:blip r:embed="rId14" cstate="email"/>
            <a:srcRect/>
            <a:stretch/>
          </p:blipFill>
          <p:spPr>
            <a:xfrm>
              <a:off x="6448582" y="2962183"/>
              <a:ext cx="470927" cy="502138"/>
            </a:xfrm>
            <a:prstGeom prst="rect">
              <a:avLst/>
            </a:prstGeom>
          </p:spPr>
        </p:pic>
        <p:sp>
          <p:nvSpPr>
            <p:cNvPr id="170" name="Rectangle 20"/>
            <p:cNvSpPr>
              <a:spLocks noChangeArrowheads="1"/>
            </p:cNvSpPr>
            <p:nvPr/>
          </p:nvSpPr>
          <p:spPr bwMode="auto">
            <a:xfrm>
              <a:off x="6315258" y="3439753"/>
              <a:ext cx="783508" cy="253982"/>
            </a:xfrm>
            <a:prstGeom prst="rect">
              <a:avLst/>
            </a:prstGeom>
            <a:noFill/>
            <a:ln w="9525" algn="ctr">
              <a:noFill/>
              <a:miter lim="800000"/>
              <a:headEnd/>
              <a:tailEnd/>
            </a:ln>
          </p:spPr>
          <p:txBody>
            <a:bodyPr wrap="square" lIns="0" tIns="0" rIns="0" bIns="0">
              <a:spAutoFit/>
            </a:bodyPr>
            <a:lstStyle/>
            <a:p>
              <a:pPr algn="ctr" defTabSz="801548">
                <a:defRPr/>
              </a:pPr>
              <a:r>
                <a:rPr lang="en-US" altLang="zh-CN" sz="825" dirty="0">
                  <a:solidFill>
                    <a:prstClr val="black"/>
                  </a:solidFill>
                  <a:latin typeface="微软雅黑" pitchFamily="34" charset="-122"/>
                  <a:ea typeface="微软雅黑" pitchFamily="34" charset="-122"/>
                  <a:cs typeface="Arial" pitchFamily="34" charset="0"/>
                </a:rPr>
                <a:t>OceanStor Dorado5100</a:t>
              </a:r>
            </a:p>
          </p:txBody>
        </p:sp>
      </p:grpSp>
      <p:sp>
        <p:nvSpPr>
          <p:cNvPr id="173" name="Rectangle 22"/>
          <p:cNvSpPr>
            <a:spLocks noChangeArrowheads="1"/>
          </p:cNvSpPr>
          <p:nvPr/>
        </p:nvSpPr>
        <p:spPr bwMode="auto">
          <a:xfrm>
            <a:off x="2624667" y="4798439"/>
            <a:ext cx="622679" cy="253916"/>
          </a:xfrm>
          <a:prstGeom prst="rect">
            <a:avLst/>
          </a:prstGeom>
          <a:noFill/>
          <a:ln w="9525" algn="ctr">
            <a:noFill/>
            <a:miter lim="800000"/>
            <a:headEnd/>
            <a:tailEnd/>
          </a:ln>
        </p:spPr>
        <p:txBody>
          <a:bodyPr wrap="square" lIns="0" tIns="0" rIns="0" bIns="0">
            <a:spAutoFit/>
          </a:bodyPr>
          <a:lstStyle/>
          <a:p>
            <a:pPr marL="85710" algn="ctr" defTabSz="801548">
              <a:tabLst>
                <a:tab pos="0" algn="l"/>
              </a:tabLst>
              <a:defRPr/>
            </a:pPr>
            <a:r>
              <a:rPr lang="en-US" altLang="zh-CN" sz="825" dirty="0">
                <a:solidFill>
                  <a:prstClr val="black"/>
                </a:solidFill>
                <a:latin typeface="微软雅黑" pitchFamily="34" charset="-122"/>
                <a:ea typeface="微软雅黑" pitchFamily="34" charset="-122"/>
                <a:cs typeface="Arial" pitchFamily="34" charset="0"/>
              </a:rPr>
              <a:t>OceanStor S2600T</a:t>
            </a:r>
          </a:p>
        </p:txBody>
      </p:sp>
      <p:grpSp>
        <p:nvGrpSpPr>
          <p:cNvPr id="17" name="组合 173"/>
          <p:cNvGrpSpPr/>
          <p:nvPr/>
        </p:nvGrpSpPr>
        <p:grpSpPr>
          <a:xfrm>
            <a:off x="6036743" y="2580617"/>
            <a:ext cx="562278" cy="977317"/>
            <a:chOff x="5901270" y="1831816"/>
            <a:chExt cx="562278" cy="977570"/>
          </a:xfrm>
        </p:grpSpPr>
        <p:sp>
          <p:nvSpPr>
            <p:cNvPr id="175" name="Rectangle 22"/>
            <p:cNvSpPr>
              <a:spLocks noChangeArrowheads="1"/>
            </p:cNvSpPr>
            <p:nvPr/>
          </p:nvSpPr>
          <p:spPr bwMode="auto">
            <a:xfrm>
              <a:off x="5901270" y="2555404"/>
              <a:ext cx="562278" cy="253982"/>
            </a:xfrm>
            <a:prstGeom prst="rect">
              <a:avLst/>
            </a:prstGeom>
            <a:noFill/>
            <a:ln w="9525" algn="ctr">
              <a:noFill/>
              <a:miter lim="800000"/>
              <a:headEnd/>
              <a:tailEnd/>
            </a:ln>
          </p:spPr>
          <p:txBody>
            <a:bodyPr wrap="square" lIns="0" tIns="0" rIns="0" bIns="0">
              <a:spAutoFit/>
            </a:bodyPr>
            <a:lstStyle/>
            <a:p>
              <a:pPr algn="ctr" defTabSz="801548">
                <a:defRPr/>
              </a:pPr>
              <a:r>
                <a:rPr lang="en-US" altLang="zh-CN" sz="825" dirty="0">
                  <a:solidFill>
                    <a:prstClr val="black"/>
                  </a:solidFill>
                  <a:latin typeface="微软雅黑" pitchFamily="34" charset="-122"/>
                  <a:ea typeface="微软雅黑" pitchFamily="34" charset="-122"/>
                  <a:cs typeface="Arial" pitchFamily="34" charset="0"/>
                </a:rPr>
                <a:t>OceanStor N8500</a:t>
              </a:r>
            </a:p>
          </p:txBody>
        </p:sp>
        <p:pic>
          <p:nvPicPr>
            <p:cNvPr id="176" name="Picture 2"/>
            <p:cNvPicPr>
              <a:picLocks noChangeAspect="1" noChangeArrowheads="1"/>
            </p:cNvPicPr>
            <p:nvPr/>
          </p:nvPicPr>
          <p:blipFill>
            <a:blip r:embed="rId15" cstate="email"/>
            <a:srcRect/>
            <a:stretch>
              <a:fillRect/>
            </a:stretch>
          </p:blipFill>
          <p:spPr bwMode="auto">
            <a:xfrm>
              <a:off x="6055176" y="1831816"/>
              <a:ext cx="341058" cy="737257"/>
            </a:xfrm>
            <a:prstGeom prst="rect">
              <a:avLst/>
            </a:prstGeom>
            <a:noFill/>
            <a:ln w="9525">
              <a:noFill/>
              <a:miter lim="800000"/>
              <a:headEnd/>
              <a:tailEnd/>
            </a:ln>
            <a:effectLst/>
          </p:spPr>
        </p:pic>
      </p:grpSp>
      <p:grpSp>
        <p:nvGrpSpPr>
          <p:cNvPr id="18" name="组合 176"/>
          <p:cNvGrpSpPr/>
          <p:nvPr/>
        </p:nvGrpSpPr>
        <p:grpSpPr>
          <a:xfrm>
            <a:off x="6497838" y="2344884"/>
            <a:ext cx="607572" cy="972051"/>
            <a:chOff x="6455502" y="1570623"/>
            <a:chExt cx="607572" cy="972303"/>
          </a:xfrm>
        </p:grpSpPr>
        <p:sp>
          <p:nvSpPr>
            <p:cNvPr id="178" name="Rectangle 22"/>
            <p:cNvSpPr>
              <a:spLocks noChangeArrowheads="1"/>
            </p:cNvSpPr>
            <p:nvPr/>
          </p:nvSpPr>
          <p:spPr bwMode="auto">
            <a:xfrm>
              <a:off x="6455502" y="2288944"/>
              <a:ext cx="607572" cy="253982"/>
            </a:xfrm>
            <a:prstGeom prst="rect">
              <a:avLst/>
            </a:prstGeom>
            <a:noFill/>
            <a:ln w="9525" algn="ctr">
              <a:noFill/>
              <a:miter lim="800000"/>
              <a:headEnd/>
              <a:tailEnd/>
            </a:ln>
          </p:spPr>
          <p:txBody>
            <a:bodyPr wrap="square" lIns="0" tIns="0" rIns="0" bIns="0">
              <a:spAutoFit/>
            </a:bodyPr>
            <a:lstStyle/>
            <a:p>
              <a:pPr algn="ctr" defTabSz="801548">
                <a:defRPr/>
              </a:pPr>
              <a:r>
                <a:rPr lang="en-US" altLang="zh-CN" sz="825" dirty="0">
                  <a:solidFill>
                    <a:prstClr val="black"/>
                  </a:solidFill>
                  <a:latin typeface="微软雅黑" pitchFamily="34" charset="-122"/>
                  <a:ea typeface="微软雅黑" pitchFamily="34" charset="-122"/>
                  <a:cs typeface="Arial" pitchFamily="34" charset="0"/>
                </a:rPr>
                <a:t>OceanStor 9000</a:t>
              </a:r>
            </a:p>
          </p:txBody>
        </p:sp>
        <p:pic>
          <p:nvPicPr>
            <p:cNvPr id="179" name="Picture 2"/>
            <p:cNvPicPr>
              <a:picLocks noChangeAspect="1" noChangeArrowheads="1"/>
            </p:cNvPicPr>
            <p:nvPr/>
          </p:nvPicPr>
          <p:blipFill>
            <a:blip r:embed="rId15" cstate="email"/>
            <a:srcRect/>
            <a:stretch>
              <a:fillRect/>
            </a:stretch>
          </p:blipFill>
          <p:spPr bwMode="auto">
            <a:xfrm>
              <a:off x="6575690" y="1570623"/>
              <a:ext cx="341058" cy="737257"/>
            </a:xfrm>
            <a:prstGeom prst="rect">
              <a:avLst/>
            </a:prstGeom>
            <a:noFill/>
            <a:ln w="9525">
              <a:noFill/>
              <a:miter lim="800000"/>
              <a:headEnd/>
              <a:tailEnd/>
            </a:ln>
            <a:effectLst/>
          </p:spPr>
        </p:pic>
      </p:grpSp>
      <p:pic>
        <p:nvPicPr>
          <p:cNvPr id="184" name="Picture 2" descr="C:\Users\t69011\Desktop\高清图\HVS.png"/>
          <p:cNvPicPr>
            <a:picLocks noChangeAspect="1" noChangeArrowheads="1"/>
          </p:cNvPicPr>
          <p:nvPr/>
        </p:nvPicPr>
        <p:blipFill>
          <a:blip r:embed="rId16" cstate="email"/>
          <a:srcRect/>
          <a:stretch>
            <a:fillRect/>
          </a:stretch>
        </p:blipFill>
        <p:spPr bwMode="auto">
          <a:xfrm>
            <a:off x="6994274" y="2094299"/>
            <a:ext cx="1001154" cy="667262"/>
          </a:xfrm>
          <a:prstGeom prst="rect">
            <a:avLst/>
          </a:prstGeom>
          <a:noFill/>
        </p:spPr>
      </p:pic>
      <p:sp>
        <p:nvSpPr>
          <p:cNvPr id="185" name="文本框 50"/>
          <p:cNvSpPr txBox="1">
            <a:spLocks noChangeArrowheads="1"/>
          </p:cNvSpPr>
          <p:nvPr/>
        </p:nvSpPr>
        <p:spPr bwMode="auto">
          <a:xfrm>
            <a:off x="6994210" y="2628950"/>
            <a:ext cx="962235" cy="253916"/>
          </a:xfrm>
          <a:prstGeom prst="rect">
            <a:avLst/>
          </a:prstGeom>
          <a:noFill/>
          <a:ln w="9525" algn="ctr">
            <a:noFill/>
            <a:miter lim="800000"/>
            <a:headEnd/>
            <a:tailEnd/>
          </a:ln>
        </p:spPr>
        <p:txBody>
          <a:bodyPr wrap="square" lIns="0" tIns="0" rIns="0" bIns="0">
            <a:spAutoFit/>
          </a:bodyPr>
          <a:lstStyle/>
          <a:p>
            <a:pPr marL="85710" algn="ctr" defTabSz="801548">
              <a:tabLst>
                <a:tab pos="0" algn="l"/>
              </a:tabLst>
            </a:pPr>
            <a:r>
              <a:rPr lang="en-US" altLang="zh-CN" sz="825" dirty="0">
                <a:solidFill>
                  <a:prstClr val="black"/>
                </a:solidFill>
                <a:latin typeface="微软雅黑" pitchFamily="34" charset="-122"/>
                <a:ea typeface="微软雅黑" pitchFamily="34" charset="-122"/>
                <a:cs typeface="Arial" pitchFamily="34" charset="0"/>
              </a:rPr>
              <a:t>OceanStor</a:t>
            </a:r>
          </a:p>
          <a:p>
            <a:pPr marL="85710" algn="ctr" defTabSz="801548">
              <a:tabLst>
                <a:tab pos="0" algn="l"/>
              </a:tabLst>
            </a:pPr>
            <a:r>
              <a:rPr lang="en-US" altLang="zh-CN" sz="825" dirty="0">
                <a:solidFill>
                  <a:prstClr val="black"/>
                </a:solidFill>
                <a:latin typeface="微软雅黑" pitchFamily="34" charset="-122"/>
                <a:ea typeface="微软雅黑" pitchFamily="34" charset="-122"/>
                <a:cs typeface="Arial" pitchFamily="34" charset="0"/>
              </a:rPr>
              <a:t>18000 Series</a:t>
            </a:r>
          </a:p>
        </p:txBody>
      </p:sp>
      <p:pic>
        <p:nvPicPr>
          <p:cNvPr id="111" name="图片 110" descr="MicroDC.png"/>
          <p:cNvPicPr>
            <a:picLocks noChangeAspect="1"/>
          </p:cNvPicPr>
          <p:nvPr/>
        </p:nvPicPr>
        <p:blipFill>
          <a:blip r:embed="rId17" cstate="print"/>
          <a:stretch>
            <a:fillRect/>
          </a:stretch>
        </p:blipFill>
        <p:spPr>
          <a:xfrm>
            <a:off x="4654709" y="4487475"/>
            <a:ext cx="442209" cy="652681"/>
          </a:xfrm>
          <a:prstGeom prst="rect">
            <a:avLst/>
          </a:prstGeom>
        </p:spPr>
      </p:pic>
      <p:grpSp>
        <p:nvGrpSpPr>
          <p:cNvPr id="19" name="组合 133"/>
          <p:cNvGrpSpPr/>
          <p:nvPr/>
        </p:nvGrpSpPr>
        <p:grpSpPr>
          <a:xfrm>
            <a:off x="3973147" y="2997475"/>
            <a:ext cx="712382" cy="351195"/>
            <a:chOff x="4558474" y="2000185"/>
            <a:chExt cx="712382" cy="351287"/>
          </a:xfrm>
        </p:grpSpPr>
        <p:sp>
          <p:nvSpPr>
            <p:cNvPr id="275" name="Text Box 25"/>
            <p:cNvSpPr txBox="1">
              <a:spLocks noChangeArrowheads="1"/>
            </p:cNvSpPr>
            <p:nvPr/>
          </p:nvSpPr>
          <p:spPr bwMode="auto">
            <a:xfrm>
              <a:off x="4558474" y="2224481"/>
              <a:ext cx="712382" cy="126991"/>
            </a:xfrm>
            <a:prstGeom prst="rect">
              <a:avLst/>
            </a:prstGeom>
            <a:noFill/>
            <a:ln w="25400">
              <a:noFill/>
              <a:miter lim="800000"/>
              <a:headEnd/>
              <a:tailEnd/>
            </a:ln>
            <a:effectLst/>
          </p:spPr>
          <p:txBody>
            <a:bodyPr wrap="square" lIns="0" tIns="0" rIns="0" bIns="0">
              <a:spAutoFit/>
            </a:bodyPr>
            <a:lstStyle/>
            <a:p>
              <a:pPr algn="ctr" defTabSz="543709" eaLnBrk="0" hangingPunct="0">
                <a:defRPr/>
              </a:pPr>
              <a:r>
                <a:rPr lang="en-US" altLang="zh-CN" sz="825" kern="0" dirty="0">
                  <a:solidFill>
                    <a:prstClr val="black"/>
                  </a:solidFill>
                  <a:latin typeface="Arial" pitchFamily="34" charset="0"/>
                  <a:ea typeface="微软雅黑" pitchFamily="34" charset="-122"/>
                  <a:cs typeface="Arial" pitchFamily="34" charset="0"/>
                </a:rPr>
                <a:t>X6000</a:t>
              </a:r>
              <a:endParaRPr lang="en-US" altLang="zh-TW" sz="825" kern="0" dirty="0">
                <a:solidFill>
                  <a:prstClr val="black"/>
                </a:solidFill>
                <a:latin typeface="Arial" pitchFamily="34" charset="0"/>
                <a:ea typeface="微软雅黑" pitchFamily="34" charset="-122"/>
                <a:cs typeface="Arial" pitchFamily="34" charset="0"/>
              </a:endParaRPr>
            </a:p>
          </p:txBody>
        </p:sp>
        <p:pic>
          <p:nvPicPr>
            <p:cNvPr id="113" name="图片 112" descr="X6000 d_8.jpg"/>
            <p:cNvPicPr preferRelativeResize="0">
              <a:picLocks noChangeAspect="1"/>
            </p:cNvPicPr>
            <p:nvPr/>
          </p:nvPicPr>
          <p:blipFill>
            <a:blip r:embed="rId18" cstate="screen">
              <a:clrChange>
                <a:clrFrom>
                  <a:srgbClr val="FFFFFF"/>
                </a:clrFrom>
                <a:clrTo>
                  <a:srgbClr val="FFFFFF">
                    <a:alpha val="0"/>
                  </a:srgbClr>
                </a:clrTo>
              </a:clrChange>
            </a:blip>
            <a:stretch>
              <a:fillRect/>
            </a:stretch>
          </p:blipFill>
          <p:spPr>
            <a:xfrm>
              <a:off x="4560566" y="2000185"/>
              <a:ext cx="684087" cy="196941"/>
            </a:xfrm>
            <a:prstGeom prst="rect">
              <a:avLst/>
            </a:prstGeom>
          </p:spPr>
        </p:pic>
      </p:grpSp>
      <p:grpSp>
        <p:nvGrpSpPr>
          <p:cNvPr id="20" name="组合 129"/>
          <p:cNvGrpSpPr/>
          <p:nvPr/>
        </p:nvGrpSpPr>
        <p:grpSpPr>
          <a:xfrm>
            <a:off x="3381072" y="3107898"/>
            <a:ext cx="647831" cy="593339"/>
            <a:chOff x="4117957" y="1496356"/>
            <a:chExt cx="647831" cy="593493"/>
          </a:xfrm>
        </p:grpSpPr>
        <p:sp>
          <p:nvSpPr>
            <p:cNvPr id="120" name="TextBox 110"/>
            <p:cNvSpPr txBox="1">
              <a:spLocks noChangeArrowheads="1"/>
            </p:cNvSpPr>
            <p:nvPr/>
          </p:nvSpPr>
          <p:spPr bwMode="auto">
            <a:xfrm>
              <a:off x="4117957" y="1962858"/>
              <a:ext cx="647831" cy="126991"/>
            </a:xfrm>
            <a:prstGeom prst="rect">
              <a:avLst/>
            </a:prstGeom>
            <a:noFill/>
            <a:ln w="9525">
              <a:noFill/>
              <a:miter lim="800000"/>
              <a:headEnd/>
              <a:tailEnd/>
            </a:ln>
          </p:spPr>
          <p:txBody>
            <a:bodyPr wrap="square" lIns="0" tIns="0" rIns="0" bIns="0">
              <a:spAutoFit/>
            </a:bodyPr>
            <a:lstStyle/>
            <a:p>
              <a:pPr algn="ctr" eaLnBrk="0" hangingPunct="0">
                <a:buSzPct val="100000"/>
              </a:pPr>
              <a:r>
                <a:rPr lang="en-US" altLang="zh-CN" sz="825" dirty="0">
                  <a:solidFill>
                    <a:prstClr val="black"/>
                  </a:solidFill>
                  <a:latin typeface="Arial" pitchFamily="34" charset="0"/>
                  <a:ea typeface="微软雅黑" pitchFamily="34" charset="-122"/>
                  <a:cs typeface="Arial" pitchFamily="34" charset="0"/>
                  <a:sym typeface="Calibri" pitchFamily="34" charset="0"/>
                </a:rPr>
                <a:t>RH8100</a:t>
              </a:r>
            </a:p>
          </p:txBody>
        </p:sp>
        <p:pic>
          <p:nvPicPr>
            <p:cNvPr id="126" name="Picture 2" descr="D:\2014MWC and Cebit\现场\RH8100.png"/>
            <p:cNvPicPr>
              <a:picLocks noChangeAspect="1" noChangeArrowheads="1"/>
            </p:cNvPicPr>
            <p:nvPr/>
          </p:nvPicPr>
          <p:blipFill>
            <a:blip r:embed="rId19" cstate="screen"/>
            <a:srcRect/>
            <a:stretch>
              <a:fillRect/>
            </a:stretch>
          </p:blipFill>
          <p:spPr bwMode="auto">
            <a:xfrm>
              <a:off x="4184472" y="1496356"/>
              <a:ext cx="538363" cy="450397"/>
            </a:xfrm>
            <a:prstGeom prst="rect">
              <a:avLst/>
            </a:prstGeom>
            <a:noFill/>
          </p:spPr>
        </p:pic>
      </p:grpSp>
      <p:grpSp>
        <p:nvGrpSpPr>
          <p:cNvPr id="21" name="组合 136"/>
          <p:cNvGrpSpPr/>
          <p:nvPr/>
        </p:nvGrpSpPr>
        <p:grpSpPr>
          <a:xfrm>
            <a:off x="4471359" y="2635211"/>
            <a:ext cx="712382" cy="389147"/>
            <a:chOff x="4538264" y="1905217"/>
            <a:chExt cx="712382" cy="389248"/>
          </a:xfrm>
        </p:grpSpPr>
        <p:pic>
          <p:nvPicPr>
            <p:cNvPr id="114" name="图片 113" descr="X6800_副本.png"/>
            <p:cNvPicPr>
              <a:picLocks noChangeAspect="1"/>
            </p:cNvPicPr>
            <p:nvPr/>
          </p:nvPicPr>
          <p:blipFill>
            <a:blip r:embed="rId20" cstate="print"/>
            <a:stretch>
              <a:fillRect/>
            </a:stretch>
          </p:blipFill>
          <p:spPr>
            <a:xfrm>
              <a:off x="4555787" y="1905217"/>
              <a:ext cx="687240" cy="269170"/>
            </a:xfrm>
            <a:prstGeom prst="rect">
              <a:avLst/>
            </a:prstGeom>
          </p:spPr>
        </p:pic>
        <p:sp>
          <p:nvSpPr>
            <p:cNvPr id="136" name="Text Box 25"/>
            <p:cNvSpPr txBox="1">
              <a:spLocks noChangeArrowheads="1"/>
            </p:cNvSpPr>
            <p:nvPr/>
          </p:nvSpPr>
          <p:spPr bwMode="auto">
            <a:xfrm>
              <a:off x="4538264" y="2167474"/>
              <a:ext cx="712382" cy="126991"/>
            </a:xfrm>
            <a:prstGeom prst="rect">
              <a:avLst/>
            </a:prstGeom>
            <a:noFill/>
            <a:ln w="25400">
              <a:noFill/>
              <a:miter lim="800000"/>
              <a:headEnd/>
              <a:tailEnd/>
            </a:ln>
            <a:effectLst/>
          </p:spPr>
          <p:txBody>
            <a:bodyPr wrap="square" lIns="0" tIns="0" rIns="0" bIns="0">
              <a:spAutoFit/>
            </a:bodyPr>
            <a:lstStyle/>
            <a:p>
              <a:pPr algn="ctr" defTabSz="543709" eaLnBrk="0" hangingPunct="0">
                <a:defRPr/>
              </a:pPr>
              <a:r>
                <a:rPr lang="en-US" altLang="zh-CN" sz="825" kern="0" dirty="0">
                  <a:solidFill>
                    <a:prstClr val="black"/>
                  </a:solidFill>
                  <a:latin typeface="Arial" pitchFamily="34" charset="0"/>
                  <a:ea typeface="微软雅黑" pitchFamily="34" charset="-122"/>
                  <a:cs typeface="Arial" pitchFamily="34" charset="0"/>
                </a:rPr>
                <a:t>X6800</a:t>
              </a:r>
              <a:endParaRPr lang="en-US" altLang="zh-TW" sz="825" kern="0" dirty="0">
                <a:solidFill>
                  <a:prstClr val="black"/>
                </a:solidFill>
                <a:latin typeface="Arial" pitchFamily="34" charset="0"/>
                <a:ea typeface="微软雅黑" pitchFamily="34" charset="-122"/>
                <a:cs typeface="Arial" pitchFamily="34" charset="0"/>
              </a:endParaRPr>
            </a:p>
          </p:txBody>
        </p:sp>
      </p:grpSp>
      <p:grpSp>
        <p:nvGrpSpPr>
          <p:cNvPr id="22" name="组合 149"/>
          <p:cNvGrpSpPr/>
          <p:nvPr/>
        </p:nvGrpSpPr>
        <p:grpSpPr>
          <a:xfrm>
            <a:off x="3114218" y="4389210"/>
            <a:ext cx="627855" cy="548919"/>
            <a:chOff x="3194618" y="3826931"/>
            <a:chExt cx="627855" cy="549061"/>
          </a:xfrm>
        </p:grpSpPr>
        <p:sp>
          <p:nvSpPr>
            <p:cNvPr id="147" name="Rectangle 22"/>
            <p:cNvSpPr>
              <a:spLocks noChangeArrowheads="1"/>
            </p:cNvSpPr>
            <p:nvPr/>
          </p:nvSpPr>
          <p:spPr bwMode="auto">
            <a:xfrm>
              <a:off x="3194618" y="3995020"/>
              <a:ext cx="627855" cy="380972"/>
            </a:xfrm>
            <a:prstGeom prst="rect">
              <a:avLst/>
            </a:prstGeom>
            <a:noFill/>
            <a:ln w="9525" algn="ctr">
              <a:noFill/>
              <a:miter lim="800000"/>
              <a:headEnd/>
              <a:tailEnd/>
            </a:ln>
          </p:spPr>
          <p:txBody>
            <a:bodyPr wrap="square" lIns="0" tIns="0" rIns="0" bIns="0">
              <a:spAutoFit/>
            </a:bodyPr>
            <a:lstStyle/>
            <a:p>
              <a:pPr marL="85710" algn="ctr" defTabSz="801548">
                <a:tabLst>
                  <a:tab pos="0" algn="l"/>
                </a:tabLst>
                <a:defRPr/>
              </a:pPr>
              <a:r>
                <a:rPr lang="en-US" altLang="zh-CN" sz="825" dirty="0">
                  <a:solidFill>
                    <a:prstClr val="black"/>
                  </a:solidFill>
                  <a:latin typeface="微软雅黑" pitchFamily="34" charset="-122"/>
                  <a:ea typeface="微软雅黑" pitchFamily="34" charset="-122"/>
                  <a:cs typeface="Arial" pitchFamily="34" charset="0"/>
                </a:rPr>
                <a:t>OceanStor 5300/5500 V3</a:t>
              </a:r>
            </a:p>
          </p:txBody>
        </p:sp>
        <p:pic>
          <p:nvPicPr>
            <p:cNvPr id="138" name="Picture 4" descr="C:\Users\sky\Desktop\张静杰\分层\14\2.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81070" y="3826931"/>
              <a:ext cx="328676" cy="2342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组合 155"/>
          <p:cNvGrpSpPr/>
          <p:nvPr/>
        </p:nvGrpSpPr>
        <p:grpSpPr>
          <a:xfrm>
            <a:off x="3700507" y="4080663"/>
            <a:ext cx="655526" cy="662966"/>
            <a:chOff x="3745110" y="3562913"/>
            <a:chExt cx="655526" cy="663139"/>
          </a:xfrm>
        </p:grpSpPr>
        <p:sp>
          <p:nvSpPr>
            <p:cNvPr id="155" name="Rectangle 22"/>
            <p:cNvSpPr>
              <a:spLocks noChangeArrowheads="1"/>
            </p:cNvSpPr>
            <p:nvPr/>
          </p:nvSpPr>
          <p:spPr bwMode="auto">
            <a:xfrm>
              <a:off x="3745110" y="3845080"/>
              <a:ext cx="655526" cy="380972"/>
            </a:xfrm>
            <a:prstGeom prst="rect">
              <a:avLst/>
            </a:prstGeom>
            <a:noFill/>
            <a:ln w="9525" algn="ctr">
              <a:noFill/>
              <a:miter lim="800000"/>
              <a:headEnd/>
              <a:tailEnd/>
            </a:ln>
          </p:spPr>
          <p:txBody>
            <a:bodyPr wrap="square" lIns="0" tIns="0" rIns="0" bIns="0">
              <a:spAutoFit/>
            </a:bodyPr>
            <a:lstStyle/>
            <a:p>
              <a:pPr marL="85710" defTabSz="801548">
                <a:tabLst>
                  <a:tab pos="0" algn="l"/>
                </a:tabLst>
                <a:defRPr/>
              </a:pPr>
              <a:r>
                <a:rPr lang="en-US" altLang="zh-CN" sz="825" dirty="0">
                  <a:solidFill>
                    <a:prstClr val="black"/>
                  </a:solidFill>
                  <a:latin typeface="微软雅黑" pitchFamily="34" charset="-122"/>
                  <a:ea typeface="微软雅黑" pitchFamily="34" charset="-122"/>
                  <a:cs typeface="Arial" pitchFamily="34" charset="0"/>
                </a:rPr>
                <a:t>OceanStor 5600/5800 V3</a:t>
              </a:r>
            </a:p>
          </p:txBody>
        </p:sp>
        <p:pic>
          <p:nvPicPr>
            <p:cNvPr id="139" name="Picture 6" descr="C:\Users\sky\Desktop\张静杰\分层\14\4.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893957" y="3562913"/>
              <a:ext cx="364654" cy="328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165"/>
          <p:cNvGrpSpPr/>
          <p:nvPr/>
        </p:nvGrpSpPr>
        <p:grpSpPr>
          <a:xfrm>
            <a:off x="4199471" y="3678616"/>
            <a:ext cx="655526" cy="778679"/>
            <a:chOff x="4199470" y="3049248"/>
            <a:chExt cx="655526" cy="778880"/>
          </a:xfrm>
        </p:grpSpPr>
        <p:sp>
          <p:nvSpPr>
            <p:cNvPr id="182" name="Rectangle 22"/>
            <p:cNvSpPr>
              <a:spLocks noChangeArrowheads="1"/>
            </p:cNvSpPr>
            <p:nvPr/>
          </p:nvSpPr>
          <p:spPr bwMode="auto">
            <a:xfrm>
              <a:off x="4199470" y="3574146"/>
              <a:ext cx="655526" cy="253982"/>
            </a:xfrm>
            <a:prstGeom prst="rect">
              <a:avLst/>
            </a:prstGeom>
            <a:noFill/>
            <a:ln w="9525" algn="ctr">
              <a:noFill/>
              <a:miter lim="800000"/>
              <a:headEnd/>
              <a:tailEnd/>
            </a:ln>
          </p:spPr>
          <p:txBody>
            <a:bodyPr wrap="square" lIns="0" tIns="0" rIns="0" bIns="0">
              <a:spAutoFit/>
            </a:bodyPr>
            <a:lstStyle/>
            <a:p>
              <a:pPr marL="85710" algn="ctr" defTabSz="801548">
                <a:tabLst>
                  <a:tab pos="0" algn="l"/>
                </a:tabLst>
                <a:defRPr/>
              </a:pPr>
              <a:r>
                <a:rPr lang="en-US" altLang="zh-CN" sz="825" dirty="0">
                  <a:solidFill>
                    <a:prstClr val="black"/>
                  </a:solidFill>
                  <a:latin typeface="微软雅黑" pitchFamily="34" charset="-122"/>
                  <a:ea typeface="微软雅黑" pitchFamily="34" charset="-122"/>
                  <a:cs typeface="Arial" pitchFamily="34" charset="0"/>
                </a:rPr>
                <a:t>OceanStor 6800 V3</a:t>
              </a:r>
            </a:p>
          </p:txBody>
        </p:sp>
        <p:pic>
          <p:nvPicPr>
            <p:cNvPr id="144" name="Picture 8" descr="C:\Users\sky\Desktop\张静杰\分层\14\6.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377804" y="3049248"/>
              <a:ext cx="387826" cy="581891"/>
            </a:xfrm>
            <a:prstGeom prst="rect">
              <a:avLst/>
            </a:prstGeom>
            <a:noFill/>
            <a:extLst>
              <a:ext uri="{909E8E84-426E-40DD-AFC4-6F175D3DCCD1}">
                <a14:hiddenFill xmlns:a14="http://schemas.microsoft.com/office/drawing/2010/main">
                  <a:solidFill>
                    <a:srgbClr val="FFFFFF"/>
                  </a:solidFill>
                </a14:hiddenFill>
              </a:ext>
            </a:extLst>
          </p:spPr>
        </p:pic>
      </p:grpSp>
      <p:sp>
        <p:nvSpPr>
          <p:cNvPr id="143" name="Rectangle 22"/>
          <p:cNvSpPr>
            <a:spLocks noChangeArrowheads="1"/>
          </p:cNvSpPr>
          <p:nvPr/>
        </p:nvSpPr>
        <p:spPr bwMode="auto">
          <a:xfrm>
            <a:off x="2021677" y="4980502"/>
            <a:ext cx="612455" cy="253916"/>
          </a:xfrm>
          <a:prstGeom prst="rect">
            <a:avLst/>
          </a:prstGeom>
          <a:noFill/>
          <a:ln w="9525" algn="ctr">
            <a:noFill/>
            <a:miter lim="800000"/>
            <a:headEnd/>
            <a:tailEnd/>
          </a:ln>
        </p:spPr>
        <p:txBody>
          <a:bodyPr wrap="square" lIns="0" tIns="0" rIns="0" bIns="0">
            <a:spAutoFit/>
          </a:bodyPr>
          <a:lstStyle/>
          <a:p>
            <a:pPr marL="85710" algn="ctr" defTabSz="801548">
              <a:tabLst>
                <a:tab pos="0" algn="l"/>
              </a:tabLst>
              <a:defRPr/>
            </a:pPr>
            <a:r>
              <a:rPr lang="en-US" altLang="zh-CN" sz="825" dirty="0">
                <a:solidFill>
                  <a:prstClr val="black"/>
                </a:solidFill>
                <a:latin typeface="微软雅黑" pitchFamily="34" charset="-122"/>
                <a:ea typeface="微软雅黑" pitchFamily="34" charset="-122"/>
                <a:cs typeface="Arial" pitchFamily="34" charset="0"/>
              </a:rPr>
              <a:t>OceanStorS2200T</a:t>
            </a:r>
          </a:p>
        </p:txBody>
      </p:sp>
      <p:grpSp>
        <p:nvGrpSpPr>
          <p:cNvPr id="26" name="组合 37"/>
          <p:cNvGrpSpPr/>
          <p:nvPr/>
        </p:nvGrpSpPr>
        <p:grpSpPr>
          <a:xfrm>
            <a:off x="2115045" y="4789571"/>
            <a:ext cx="479415" cy="160981"/>
            <a:chOff x="438997" y="1588229"/>
            <a:chExt cx="666638" cy="226632"/>
          </a:xfrm>
        </p:grpSpPr>
        <p:pic>
          <p:nvPicPr>
            <p:cNvPr id="174" name="Picture 2" descr="E:\文档\正在编辑文档\SX900\营销资料\产品照片\S6900有面板-F.gif"/>
            <p:cNvPicPr>
              <a:picLocks noChangeAspect="1" noChangeArrowheads="1"/>
            </p:cNvPicPr>
            <p:nvPr/>
          </p:nvPicPr>
          <p:blipFill>
            <a:blip r:embed="rId24" cstate="email"/>
            <a:srcRect/>
            <a:stretch>
              <a:fillRect/>
            </a:stretch>
          </p:blipFill>
          <p:spPr bwMode="auto">
            <a:xfrm>
              <a:off x="438997" y="1588229"/>
              <a:ext cx="666638" cy="226632"/>
            </a:xfrm>
            <a:prstGeom prst="rect">
              <a:avLst/>
            </a:prstGeom>
            <a:noFill/>
            <a:ln w="9525">
              <a:noFill/>
              <a:miter lim="800000"/>
              <a:headEnd/>
              <a:tailEnd/>
            </a:ln>
          </p:spPr>
        </p:pic>
        <p:pic>
          <p:nvPicPr>
            <p:cNvPr id="177" name="Picture 2"/>
            <p:cNvPicPr>
              <a:picLocks noChangeAspect="1" noChangeArrowheads="1"/>
            </p:cNvPicPr>
            <p:nvPr/>
          </p:nvPicPr>
          <p:blipFill>
            <a:blip r:embed="rId25" cstate="email"/>
            <a:srcRect/>
            <a:stretch>
              <a:fillRect/>
            </a:stretch>
          </p:blipFill>
          <p:spPr bwMode="auto">
            <a:xfrm>
              <a:off x="438997" y="1656813"/>
              <a:ext cx="666638" cy="156775"/>
            </a:xfrm>
            <a:prstGeom prst="rect">
              <a:avLst/>
            </a:prstGeom>
            <a:ln>
              <a:noFill/>
            </a:ln>
            <a:effectLst/>
          </p:spPr>
        </p:pic>
      </p:grpSp>
      <p:grpSp>
        <p:nvGrpSpPr>
          <p:cNvPr id="27" name="组合 37"/>
          <p:cNvGrpSpPr/>
          <p:nvPr/>
        </p:nvGrpSpPr>
        <p:grpSpPr>
          <a:xfrm>
            <a:off x="2733559" y="4612218"/>
            <a:ext cx="452954" cy="152114"/>
            <a:chOff x="438997" y="1588229"/>
            <a:chExt cx="666638" cy="226632"/>
          </a:xfrm>
        </p:grpSpPr>
        <p:pic>
          <p:nvPicPr>
            <p:cNvPr id="187" name="Picture 2" descr="E:\文档\正在编辑文档\SX900\营销资料\产品照片\S6900有面板-F.gif"/>
            <p:cNvPicPr>
              <a:picLocks noChangeAspect="1" noChangeArrowheads="1"/>
            </p:cNvPicPr>
            <p:nvPr/>
          </p:nvPicPr>
          <p:blipFill>
            <a:blip r:embed="rId26" cstate="print"/>
            <a:srcRect l="20625" t="43787" r="16562" b="6779"/>
            <a:stretch>
              <a:fillRect/>
            </a:stretch>
          </p:blipFill>
          <p:spPr bwMode="auto">
            <a:xfrm>
              <a:off x="438997" y="1588229"/>
              <a:ext cx="666638" cy="226632"/>
            </a:xfrm>
            <a:prstGeom prst="rect">
              <a:avLst/>
            </a:prstGeom>
            <a:noFill/>
            <a:ln w="9525">
              <a:noFill/>
              <a:miter lim="800000"/>
              <a:headEnd/>
              <a:tailEnd/>
            </a:ln>
          </p:spPr>
        </p:pic>
        <p:pic>
          <p:nvPicPr>
            <p:cNvPr id="188" name="Picture 2"/>
            <p:cNvPicPr>
              <a:picLocks noChangeAspect="1" noChangeArrowheads="1"/>
            </p:cNvPicPr>
            <p:nvPr/>
          </p:nvPicPr>
          <p:blipFill>
            <a:blip r:embed="rId27" cstate="print"/>
            <a:srcRect/>
            <a:stretch>
              <a:fillRect/>
            </a:stretch>
          </p:blipFill>
          <p:spPr bwMode="auto">
            <a:xfrm>
              <a:off x="438997" y="1656813"/>
              <a:ext cx="666638" cy="156774"/>
            </a:xfrm>
            <a:prstGeom prst="rect">
              <a:avLst/>
            </a:prstGeom>
            <a:ln>
              <a:noFill/>
            </a:ln>
            <a:effectLst/>
          </p:spPr>
        </p:pic>
      </p:grpSp>
      <p:sp>
        <p:nvSpPr>
          <p:cNvPr id="110" name="Line 11"/>
          <p:cNvSpPr>
            <a:spLocks noChangeShapeType="1"/>
          </p:cNvSpPr>
          <p:nvPr/>
        </p:nvSpPr>
        <p:spPr bwMode="auto">
          <a:xfrm flipV="1">
            <a:off x="1097355" y="1809242"/>
            <a:ext cx="2088081" cy="1079839"/>
          </a:xfrm>
          <a:prstGeom prst="line">
            <a:avLst/>
          </a:prstGeom>
          <a:noFill/>
          <a:ln w="19050">
            <a:solidFill>
              <a:schemeClr val="tx1">
                <a:lumMod val="50000"/>
                <a:lumOff val="50000"/>
              </a:schemeClr>
            </a:solidFill>
            <a:prstDash val="dash"/>
            <a:round/>
            <a:headEnd/>
            <a:tailEnd/>
          </a:ln>
          <a:effectLst/>
        </p:spPr>
        <p:txBody>
          <a:bodyPr wrap="none" lIns="91427" tIns="45714" rIns="91427" bIns="45714" anchor="ctr"/>
          <a:lstStyle/>
          <a:p>
            <a:pPr defTabSz="604587">
              <a:defRPr/>
            </a:pPr>
            <a:endParaRPr lang="zh-CN" altLang="en-US" sz="825" kern="0" dirty="0">
              <a:solidFill>
                <a:prstClr val="black"/>
              </a:solidFill>
              <a:latin typeface="Arial" pitchFamily="34" charset="0"/>
              <a:ea typeface="微软雅黑" pitchFamily="34" charset="-122"/>
              <a:cs typeface="Arial" pitchFamily="34" charset="0"/>
            </a:endParaRPr>
          </a:p>
        </p:txBody>
      </p:sp>
      <p:sp>
        <p:nvSpPr>
          <p:cNvPr id="130" name="圆角矩形 129"/>
          <p:cNvSpPr/>
          <p:nvPr/>
        </p:nvSpPr>
        <p:spPr bwMode="auto">
          <a:xfrm rot="19910706">
            <a:off x="1709175" y="2379580"/>
            <a:ext cx="822746" cy="201005"/>
          </a:xfrm>
          <a:prstGeom prst="roundRect">
            <a:avLst>
              <a:gd name="adj" fmla="val 0"/>
            </a:avLst>
          </a:prstGeom>
          <a:solidFill>
            <a:srgbClr val="C00000"/>
          </a:soli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27" tIns="45714" rIns="91427" bIns="45714" numCol="1" rtlCol="0" anchor="ctr" anchorCtr="0" compatLnSpc="1">
            <a:prstTxWarp prst="textNoShape">
              <a:avLst/>
            </a:prstTxWarp>
          </a:bodyPr>
          <a:lstStyle/>
          <a:p>
            <a:pPr algn="ctr" defTabSz="914240">
              <a:buClr>
                <a:srgbClr val="CC9900"/>
              </a:buClr>
            </a:pPr>
            <a:r>
              <a:rPr lang="en-US" altLang="zh-CN" sz="1200" b="1" dirty="0">
                <a:solidFill>
                  <a:prstClr val="white"/>
                </a:solidFill>
                <a:latin typeface="Arial" pitchFamily="34" charset="0"/>
                <a:ea typeface="微软雅黑" pitchFamily="34" charset="-122"/>
                <a:cs typeface="Arial" pitchFamily="34" charset="0"/>
              </a:rPr>
              <a:t>Cloud</a:t>
            </a:r>
            <a:endParaRPr lang="zh-CN" altLang="en-US" sz="1200" b="1" dirty="0">
              <a:solidFill>
                <a:prstClr val="white"/>
              </a:solidFill>
              <a:latin typeface="Arial" pitchFamily="34" charset="0"/>
              <a:ea typeface="微软雅黑" pitchFamily="34" charset="-122"/>
              <a:cs typeface="Arial" pitchFamily="34" charset="0"/>
            </a:endParaRPr>
          </a:p>
        </p:txBody>
      </p:sp>
      <p:grpSp>
        <p:nvGrpSpPr>
          <p:cNvPr id="131" name="组合 126"/>
          <p:cNvGrpSpPr/>
          <p:nvPr/>
        </p:nvGrpSpPr>
        <p:grpSpPr>
          <a:xfrm>
            <a:off x="3467968" y="1832748"/>
            <a:ext cx="870751" cy="647534"/>
            <a:chOff x="3594953" y="803503"/>
            <a:chExt cx="870751" cy="647702"/>
          </a:xfrm>
        </p:grpSpPr>
        <p:sp>
          <p:nvSpPr>
            <p:cNvPr id="133" name="矩形 132"/>
            <p:cNvSpPr/>
            <p:nvPr/>
          </p:nvSpPr>
          <p:spPr>
            <a:xfrm>
              <a:off x="3594953" y="1220313"/>
              <a:ext cx="870751" cy="230892"/>
            </a:xfrm>
            <a:prstGeom prst="rect">
              <a:avLst/>
            </a:prstGeom>
          </p:spPr>
          <p:txBody>
            <a:bodyPr wrap="none">
              <a:spAutoFit/>
            </a:bodyPr>
            <a:lstStyle/>
            <a:p>
              <a:pPr algn="ctr"/>
              <a:r>
                <a:rPr lang="en-US" altLang="zh-CN" sz="900" dirty="0">
                  <a:solidFill>
                    <a:prstClr val="black"/>
                  </a:solidFill>
                  <a:latin typeface="Arial" pitchFamily="34" charset="0"/>
                  <a:ea typeface="微软雅黑" pitchFamily="34" charset="-122"/>
                  <a:cs typeface="Arial" pitchFamily="34" charset="0"/>
                </a:rPr>
                <a:t>FusionInsight</a:t>
              </a:r>
            </a:p>
          </p:txBody>
        </p:sp>
        <p:pic>
          <p:nvPicPr>
            <p:cNvPr id="134" name="Picture 2"/>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3690937" y="803503"/>
              <a:ext cx="685119" cy="458633"/>
            </a:xfrm>
            <a:prstGeom prst="rect">
              <a:avLst/>
            </a:prstGeom>
            <a:noFill/>
            <a:ln w="9525">
              <a:noFill/>
              <a:miter lim="800000"/>
              <a:headEnd/>
              <a:tailEnd/>
            </a:ln>
          </p:spPr>
        </p:pic>
      </p:grpSp>
      <p:grpSp>
        <p:nvGrpSpPr>
          <p:cNvPr id="137" name="组合 136"/>
          <p:cNvGrpSpPr/>
          <p:nvPr/>
        </p:nvGrpSpPr>
        <p:grpSpPr>
          <a:xfrm>
            <a:off x="1062524" y="2835088"/>
            <a:ext cx="806605" cy="903703"/>
            <a:chOff x="1461337" y="2494449"/>
            <a:chExt cx="1075753" cy="1205252"/>
          </a:xfrm>
        </p:grpSpPr>
        <p:sp>
          <p:nvSpPr>
            <p:cNvPr id="142" name="矩形 141"/>
            <p:cNvSpPr/>
            <p:nvPr/>
          </p:nvSpPr>
          <p:spPr>
            <a:xfrm>
              <a:off x="1461337" y="3391861"/>
              <a:ext cx="1075753" cy="307840"/>
            </a:xfrm>
            <a:prstGeom prst="rect">
              <a:avLst/>
            </a:prstGeom>
          </p:spPr>
          <p:txBody>
            <a:bodyPr wrap="none" lIns="91427" tIns="45714" rIns="91427" bIns="45714">
              <a:spAutoFit/>
            </a:bodyPr>
            <a:lstStyle/>
            <a:p>
              <a:r>
                <a:rPr lang="en-US" altLang="zh-CN" sz="900" dirty="0">
                  <a:solidFill>
                    <a:prstClr val="black"/>
                  </a:solidFill>
                  <a:latin typeface="Arial" pitchFamily="34" charset="0"/>
                  <a:ea typeface="微软雅黑" pitchFamily="34" charset="-122"/>
                  <a:cs typeface="Arial" pitchFamily="34" charset="0"/>
                </a:rPr>
                <a:t>FusionCube</a:t>
              </a:r>
              <a:endParaRPr lang="zh-CN" altLang="en-US" sz="900" dirty="0">
                <a:solidFill>
                  <a:prstClr val="black"/>
                </a:solidFill>
                <a:latin typeface="Arial" pitchFamily="34" charset="0"/>
                <a:ea typeface="微软雅黑" pitchFamily="34" charset="-122"/>
                <a:cs typeface="Arial" pitchFamily="34" charset="0"/>
              </a:endParaRPr>
            </a:p>
          </p:txBody>
        </p:sp>
        <p:pic>
          <p:nvPicPr>
            <p:cNvPr id="146" name="Picture 2" descr="C:\Users\t69011\Desktop\高清图\01 E9000 in  cabinet（高清）.png"/>
            <p:cNvPicPr>
              <a:picLocks noChangeAspect="1" noChangeArrowheads="1"/>
            </p:cNvPicPr>
            <p:nvPr/>
          </p:nvPicPr>
          <p:blipFill>
            <a:blip r:embed="rId29" cstate="email"/>
            <a:srcRect/>
            <a:stretch>
              <a:fillRect/>
            </a:stretch>
          </p:blipFill>
          <p:spPr bwMode="auto">
            <a:xfrm>
              <a:off x="1816274" y="2494449"/>
              <a:ext cx="463959" cy="943912"/>
            </a:xfrm>
            <a:prstGeom prst="rect">
              <a:avLst/>
            </a:prstGeom>
            <a:noFill/>
          </p:spPr>
        </p:pic>
      </p:grpSp>
      <p:grpSp>
        <p:nvGrpSpPr>
          <p:cNvPr id="150" name="组合 149"/>
          <p:cNvGrpSpPr/>
          <p:nvPr/>
        </p:nvGrpSpPr>
        <p:grpSpPr>
          <a:xfrm>
            <a:off x="1882658" y="2683278"/>
            <a:ext cx="902785" cy="652591"/>
            <a:chOff x="2510864" y="2209969"/>
            <a:chExt cx="1204027" cy="870348"/>
          </a:xfrm>
        </p:grpSpPr>
        <p:sp>
          <p:nvSpPr>
            <p:cNvPr id="153" name="矩形 152"/>
            <p:cNvSpPr/>
            <p:nvPr/>
          </p:nvSpPr>
          <p:spPr>
            <a:xfrm>
              <a:off x="2510864" y="2772477"/>
              <a:ext cx="1204027" cy="307840"/>
            </a:xfrm>
            <a:prstGeom prst="rect">
              <a:avLst/>
            </a:prstGeom>
          </p:spPr>
          <p:txBody>
            <a:bodyPr wrap="none" lIns="91427" tIns="45714" rIns="91427" bIns="45714">
              <a:spAutoFit/>
            </a:bodyPr>
            <a:lstStyle/>
            <a:p>
              <a:pPr algn="ctr" fontAlgn="ctr"/>
              <a:r>
                <a:rPr lang="en-US" altLang="zh-CN" sz="900" dirty="0">
                  <a:solidFill>
                    <a:prstClr val="black"/>
                  </a:solidFill>
                  <a:latin typeface="Arial" pitchFamily="34" charset="0"/>
                  <a:ea typeface="微软雅黑" pitchFamily="34" charset="-122"/>
                  <a:cs typeface="Arial" pitchFamily="34" charset="0"/>
                </a:rPr>
                <a:t>FusionAccess</a:t>
              </a:r>
            </a:p>
          </p:txBody>
        </p:sp>
        <p:grpSp>
          <p:nvGrpSpPr>
            <p:cNvPr id="156" name="组合 617"/>
            <p:cNvGrpSpPr/>
            <p:nvPr/>
          </p:nvGrpSpPr>
          <p:grpSpPr>
            <a:xfrm>
              <a:off x="2728906" y="2209969"/>
              <a:ext cx="731273" cy="624352"/>
              <a:chOff x="9991430" y="3530600"/>
              <a:chExt cx="647700" cy="598488"/>
            </a:xfrm>
          </p:grpSpPr>
          <p:sp>
            <p:nvSpPr>
              <p:cNvPr id="166" name="Freeform 396"/>
              <p:cNvSpPr>
                <a:spLocks noEditPoints="1"/>
              </p:cNvSpPr>
              <p:nvPr/>
            </p:nvSpPr>
            <p:spPr bwMode="auto">
              <a:xfrm>
                <a:off x="9991430" y="3530600"/>
                <a:ext cx="647700" cy="519113"/>
              </a:xfrm>
              <a:custGeom>
                <a:avLst/>
                <a:gdLst>
                  <a:gd name="T0" fmla="*/ 407 w 408"/>
                  <a:gd name="T1" fmla="*/ 23 h 327"/>
                  <a:gd name="T2" fmla="*/ 405 w 408"/>
                  <a:gd name="T3" fmla="*/ 20 h 327"/>
                  <a:gd name="T4" fmla="*/ 404 w 408"/>
                  <a:gd name="T5" fmla="*/ 18 h 327"/>
                  <a:gd name="T6" fmla="*/ 402 w 408"/>
                  <a:gd name="T7" fmla="*/ 14 h 327"/>
                  <a:gd name="T8" fmla="*/ 392 w 408"/>
                  <a:gd name="T9" fmla="*/ 6 h 327"/>
                  <a:gd name="T10" fmla="*/ 389 w 408"/>
                  <a:gd name="T11" fmla="*/ 4 h 327"/>
                  <a:gd name="T12" fmla="*/ 387 w 408"/>
                  <a:gd name="T13" fmla="*/ 3 h 327"/>
                  <a:gd name="T14" fmla="*/ 384 w 408"/>
                  <a:gd name="T15" fmla="*/ 1 h 327"/>
                  <a:gd name="T16" fmla="*/ 379 w 408"/>
                  <a:gd name="T17" fmla="*/ 0 h 327"/>
                  <a:gd name="T18" fmla="*/ 27 w 408"/>
                  <a:gd name="T19" fmla="*/ 1 h 327"/>
                  <a:gd name="T20" fmla="*/ 23 w 408"/>
                  <a:gd name="T21" fmla="*/ 3 h 327"/>
                  <a:gd name="T22" fmla="*/ 19 w 408"/>
                  <a:gd name="T23" fmla="*/ 4 h 327"/>
                  <a:gd name="T24" fmla="*/ 17 w 408"/>
                  <a:gd name="T25" fmla="*/ 5 h 327"/>
                  <a:gd name="T26" fmla="*/ 14 w 408"/>
                  <a:gd name="T27" fmla="*/ 6 h 327"/>
                  <a:gd name="T28" fmla="*/ 4 w 408"/>
                  <a:gd name="T29" fmla="*/ 17 h 327"/>
                  <a:gd name="T30" fmla="*/ 2 w 408"/>
                  <a:gd name="T31" fmla="*/ 20 h 327"/>
                  <a:gd name="T32" fmla="*/ 1 w 408"/>
                  <a:gd name="T33" fmla="*/ 25 h 327"/>
                  <a:gd name="T34" fmla="*/ 0 w 408"/>
                  <a:gd name="T35" fmla="*/ 30 h 327"/>
                  <a:gd name="T36" fmla="*/ 1 w 408"/>
                  <a:gd name="T37" fmla="*/ 287 h 327"/>
                  <a:gd name="T38" fmla="*/ 2 w 408"/>
                  <a:gd name="T39" fmla="*/ 291 h 327"/>
                  <a:gd name="T40" fmla="*/ 4 w 408"/>
                  <a:gd name="T41" fmla="*/ 296 h 327"/>
                  <a:gd name="T42" fmla="*/ 15 w 408"/>
                  <a:gd name="T43" fmla="*/ 309 h 327"/>
                  <a:gd name="T44" fmla="*/ 19 w 408"/>
                  <a:gd name="T45" fmla="*/ 312 h 327"/>
                  <a:gd name="T46" fmla="*/ 23 w 408"/>
                  <a:gd name="T47" fmla="*/ 313 h 327"/>
                  <a:gd name="T48" fmla="*/ 27 w 408"/>
                  <a:gd name="T49" fmla="*/ 314 h 327"/>
                  <a:gd name="T50" fmla="*/ 139 w 408"/>
                  <a:gd name="T51" fmla="*/ 327 h 327"/>
                  <a:gd name="T52" fmla="*/ 269 w 408"/>
                  <a:gd name="T53" fmla="*/ 314 h 327"/>
                  <a:gd name="T54" fmla="*/ 383 w 408"/>
                  <a:gd name="T55" fmla="*/ 313 h 327"/>
                  <a:gd name="T56" fmla="*/ 387 w 408"/>
                  <a:gd name="T57" fmla="*/ 312 h 327"/>
                  <a:gd name="T58" fmla="*/ 389 w 408"/>
                  <a:gd name="T59" fmla="*/ 311 h 327"/>
                  <a:gd name="T60" fmla="*/ 392 w 408"/>
                  <a:gd name="T61" fmla="*/ 309 h 327"/>
                  <a:gd name="T62" fmla="*/ 404 w 408"/>
                  <a:gd name="T63" fmla="*/ 296 h 327"/>
                  <a:gd name="T64" fmla="*/ 405 w 408"/>
                  <a:gd name="T65" fmla="*/ 294 h 327"/>
                  <a:gd name="T66" fmla="*/ 407 w 408"/>
                  <a:gd name="T67" fmla="*/ 291 h 327"/>
                  <a:gd name="T68" fmla="*/ 408 w 408"/>
                  <a:gd name="T69" fmla="*/ 288 h 327"/>
                  <a:gd name="T70" fmla="*/ 407 w 408"/>
                  <a:gd name="T71" fmla="*/ 25 h 327"/>
                  <a:gd name="T72" fmla="*/ 37 w 408"/>
                  <a:gd name="T73" fmla="*/ 281 h 327"/>
                  <a:gd name="T74" fmla="*/ 371 w 408"/>
                  <a:gd name="T75" fmla="*/ 3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8" h="327">
                    <a:moveTo>
                      <a:pt x="407" y="25"/>
                    </a:moveTo>
                    <a:lnTo>
                      <a:pt x="407" y="23"/>
                    </a:lnTo>
                    <a:lnTo>
                      <a:pt x="405" y="22"/>
                    </a:lnTo>
                    <a:lnTo>
                      <a:pt x="405" y="20"/>
                    </a:lnTo>
                    <a:lnTo>
                      <a:pt x="404" y="19"/>
                    </a:lnTo>
                    <a:lnTo>
                      <a:pt x="404" y="18"/>
                    </a:lnTo>
                    <a:lnTo>
                      <a:pt x="403" y="17"/>
                    </a:lnTo>
                    <a:lnTo>
                      <a:pt x="402" y="14"/>
                    </a:lnTo>
                    <a:lnTo>
                      <a:pt x="394" y="6"/>
                    </a:lnTo>
                    <a:lnTo>
                      <a:pt x="392" y="6"/>
                    </a:lnTo>
                    <a:lnTo>
                      <a:pt x="391" y="5"/>
                    </a:lnTo>
                    <a:lnTo>
                      <a:pt x="389" y="4"/>
                    </a:lnTo>
                    <a:lnTo>
                      <a:pt x="388" y="4"/>
                    </a:lnTo>
                    <a:lnTo>
                      <a:pt x="387" y="3"/>
                    </a:lnTo>
                    <a:lnTo>
                      <a:pt x="385" y="3"/>
                    </a:lnTo>
                    <a:lnTo>
                      <a:pt x="384" y="1"/>
                    </a:lnTo>
                    <a:lnTo>
                      <a:pt x="380" y="1"/>
                    </a:lnTo>
                    <a:lnTo>
                      <a:pt x="379" y="0"/>
                    </a:lnTo>
                    <a:lnTo>
                      <a:pt x="29" y="0"/>
                    </a:lnTo>
                    <a:lnTo>
                      <a:pt x="27" y="1"/>
                    </a:lnTo>
                    <a:lnTo>
                      <a:pt x="24" y="1"/>
                    </a:lnTo>
                    <a:lnTo>
                      <a:pt x="23" y="3"/>
                    </a:lnTo>
                    <a:lnTo>
                      <a:pt x="22" y="3"/>
                    </a:lnTo>
                    <a:lnTo>
                      <a:pt x="19" y="4"/>
                    </a:lnTo>
                    <a:lnTo>
                      <a:pt x="18" y="4"/>
                    </a:lnTo>
                    <a:lnTo>
                      <a:pt x="17" y="5"/>
                    </a:lnTo>
                    <a:lnTo>
                      <a:pt x="15" y="6"/>
                    </a:lnTo>
                    <a:lnTo>
                      <a:pt x="14" y="6"/>
                    </a:lnTo>
                    <a:lnTo>
                      <a:pt x="5" y="14"/>
                    </a:lnTo>
                    <a:lnTo>
                      <a:pt x="4" y="17"/>
                    </a:lnTo>
                    <a:lnTo>
                      <a:pt x="4" y="18"/>
                    </a:lnTo>
                    <a:lnTo>
                      <a:pt x="2" y="20"/>
                    </a:lnTo>
                    <a:lnTo>
                      <a:pt x="2" y="23"/>
                    </a:lnTo>
                    <a:lnTo>
                      <a:pt x="1" y="25"/>
                    </a:lnTo>
                    <a:lnTo>
                      <a:pt x="1" y="27"/>
                    </a:lnTo>
                    <a:lnTo>
                      <a:pt x="0" y="30"/>
                    </a:lnTo>
                    <a:lnTo>
                      <a:pt x="0" y="284"/>
                    </a:lnTo>
                    <a:lnTo>
                      <a:pt x="1" y="287"/>
                    </a:lnTo>
                    <a:lnTo>
                      <a:pt x="1" y="290"/>
                    </a:lnTo>
                    <a:lnTo>
                      <a:pt x="2" y="291"/>
                    </a:lnTo>
                    <a:lnTo>
                      <a:pt x="2" y="294"/>
                    </a:lnTo>
                    <a:lnTo>
                      <a:pt x="4" y="296"/>
                    </a:lnTo>
                    <a:lnTo>
                      <a:pt x="4" y="299"/>
                    </a:lnTo>
                    <a:lnTo>
                      <a:pt x="15" y="309"/>
                    </a:lnTo>
                    <a:lnTo>
                      <a:pt x="17" y="309"/>
                    </a:lnTo>
                    <a:lnTo>
                      <a:pt x="19" y="312"/>
                    </a:lnTo>
                    <a:lnTo>
                      <a:pt x="22" y="312"/>
                    </a:lnTo>
                    <a:lnTo>
                      <a:pt x="23" y="313"/>
                    </a:lnTo>
                    <a:lnTo>
                      <a:pt x="26" y="313"/>
                    </a:lnTo>
                    <a:lnTo>
                      <a:pt x="27" y="314"/>
                    </a:lnTo>
                    <a:lnTo>
                      <a:pt x="139" y="314"/>
                    </a:lnTo>
                    <a:lnTo>
                      <a:pt x="139" y="327"/>
                    </a:lnTo>
                    <a:lnTo>
                      <a:pt x="269" y="327"/>
                    </a:lnTo>
                    <a:lnTo>
                      <a:pt x="269" y="314"/>
                    </a:lnTo>
                    <a:lnTo>
                      <a:pt x="380" y="314"/>
                    </a:lnTo>
                    <a:lnTo>
                      <a:pt x="383" y="313"/>
                    </a:lnTo>
                    <a:lnTo>
                      <a:pt x="385" y="313"/>
                    </a:lnTo>
                    <a:lnTo>
                      <a:pt x="387" y="312"/>
                    </a:lnTo>
                    <a:lnTo>
                      <a:pt x="388" y="312"/>
                    </a:lnTo>
                    <a:lnTo>
                      <a:pt x="389" y="311"/>
                    </a:lnTo>
                    <a:lnTo>
                      <a:pt x="391" y="309"/>
                    </a:lnTo>
                    <a:lnTo>
                      <a:pt x="392" y="309"/>
                    </a:lnTo>
                    <a:lnTo>
                      <a:pt x="403" y="299"/>
                    </a:lnTo>
                    <a:lnTo>
                      <a:pt x="404" y="296"/>
                    </a:lnTo>
                    <a:lnTo>
                      <a:pt x="404" y="295"/>
                    </a:lnTo>
                    <a:lnTo>
                      <a:pt x="405" y="294"/>
                    </a:lnTo>
                    <a:lnTo>
                      <a:pt x="405" y="292"/>
                    </a:lnTo>
                    <a:lnTo>
                      <a:pt x="407" y="291"/>
                    </a:lnTo>
                    <a:lnTo>
                      <a:pt x="407" y="290"/>
                    </a:lnTo>
                    <a:lnTo>
                      <a:pt x="408" y="288"/>
                    </a:lnTo>
                    <a:lnTo>
                      <a:pt x="408" y="26"/>
                    </a:lnTo>
                    <a:lnTo>
                      <a:pt x="407" y="25"/>
                    </a:lnTo>
                    <a:close/>
                    <a:moveTo>
                      <a:pt x="371" y="281"/>
                    </a:moveTo>
                    <a:lnTo>
                      <a:pt x="37" y="281"/>
                    </a:lnTo>
                    <a:lnTo>
                      <a:pt x="37" y="33"/>
                    </a:lnTo>
                    <a:lnTo>
                      <a:pt x="371" y="33"/>
                    </a:lnTo>
                    <a:lnTo>
                      <a:pt x="371" y="281"/>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799" dirty="0">
                  <a:solidFill>
                    <a:prstClr val="black"/>
                  </a:solidFill>
                  <a:latin typeface="Arial" pitchFamily="34" charset="0"/>
                  <a:ea typeface="微软雅黑" pitchFamily="34" charset="-122"/>
                  <a:cs typeface="Arial" pitchFamily="34" charset="0"/>
                </a:endParaRPr>
              </a:p>
            </p:txBody>
          </p:sp>
          <p:sp>
            <p:nvSpPr>
              <p:cNvPr id="171" name="Freeform 397"/>
              <p:cNvSpPr>
                <a:spLocks/>
              </p:cNvSpPr>
              <p:nvPr/>
            </p:nvSpPr>
            <p:spPr bwMode="auto">
              <a:xfrm>
                <a:off x="10142243" y="3646487"/>
                <a:ext cx="336550" cy="223838"/>
              </a:xfrm>
              <a:custGeom>
                <a:avLst/>
                <a:gdLst>
                  <a:gd name="T0" fmla="*/ 99 w 212"/>
                  <a:gd name="T1" fmla="*/ 0 h 141"/>
                  <a:gd name="T2" fmla="*/ 99 w 212"/>
                  <a:gd name="T3" fmla="*/ 0 h 141"/>
                  <a:gd name="T4" fmla="*/ 110 w 212"/>
                  <a:gd name="T5" fmla="*/ 0 h 141"/>
                  <a:gd name="T6" fmla="*/ 118 w 212"/>
                  <a:gd name="T7" fmla="*/ 2 h 141"/>
                  <a:gd name="T8" fmla="*/ 128 w 212"/>
                  <a:gd name="T9" fmla="*/ 7 h 141"/>
                  <a:gd name="T10" fmla="*/ 136 w 212"/>
                  <a:gd name="T11" fmla="*/ 11 h 141"/>
                  <a:gd name="T12" fmla="*/ 143 w 212"/>
                  <a:gd name="T13" fmla="*/ 16 h 141"/>
                  <a:gd name="T14" fmla="*/ 150 w 212"/>
                  <a:gd name="T15" fmla="*/ 24 h 141"/>
                  <a:gd name="T16" fmla="*/ 155 w 212"/>
                  <a:gd name="T17" fmla="*/ 31 h 141"/>
                  <a:gd name="T18" fmla="*/ 160 w 212"/>
                  <a:gd name="T19" fmla="*/ 40 h 141"/>
                  <a:gd name="T20" fmla="*/ 160 w 212"/>
                  <a:gd name="T21" fmla="*/ 40 h 141"/>
                  <a:gd name="T22" fmla="*/ 162 w 212"/>
                  <a:gd name="T23" fmla="*/ 40 h 141"/>
                  <a:gd name="T24" fmla="*/ 162 w 212"/>
                  <a:gd name="T25" fmla="*/ 40 h 141"/>
                  <a:gd name="T26" fmla="*/ 172 w 212"/>
                  <a:gd name="T27" fmla="*/ 41 h 141"/>
                  <a:gd name="T28" fmla="*/ 181 w 212"/>
                  <a:gd name="T29" fmla="*/ 43 h 141"/>
                  <a:gd name="T30" fmla="*/ 190 w 212"/>
                  <a:gd name="T31" fmla="*/ 49 h 141"/>
                  <a:gd name="T32" fmla="*/ 198 w 212"/>
                  <a:gd name="T33" fmla="*/ 54 h 141"/>
                  <a:gd name="T34" fmla="*/ 203 w 212"/>
                  <a:gd name="T35" fmla="*/ 62 h 141"/>
                  <a:gd name="T36" fmla="*/ 208 w 212"/>
                  <a:gd name="T37" fmla="*/ 71 h 141"/>
                  <a:gd name="T38" fmla="*/ 211 w 212"/>
                  <a:gd name="T39" fmla="*/ 80 h 141"/>
                  <a:gd name="T40" fmla="*/ 212 w 212"/>
                  <a:gd name="T41" fmla="*/ 90 h 141"/>
                  <a:gd name="T42" fmla="*/ 212 w 212"/>
                  <a:gd name="T43" fmla="*/ 90 h 141"/>
                  <a:gd name="T44" fmla="*/ 211 w 212"/>
                  <a:gd name="T45" fmla="*/ 100 h 141"/>
                  <a:gd name="T46" fmla="*/ 208 w 212"/>
                  <a:gd name="T47" fmla="*/ 110 h 141"/>
                  <a:gd name="T48" fmla="*/ 203 w 212"/>
                  <a:gd name="T49" fmla="*/ 118 h 141"/>
                  <a:gd name="T50" fmla="*/ 198 w 212"/>
                  <a:gd name="T51" fmla="*/ 126 h 141"/>
                  <a:gd name="T52" fmla="*/ 190 w 212"/>
                  <a:gd name="T53" fmla="*/ 132 h 141"/>
                  <a:gd name="T54" fmla="*/ 181 w 212"/>
                  <a:gd name="T55" fmla="*/ 137 h 141"/>
                  <a:gd name="T56" fmla="*/ 172 w 212"/>
                  <a:gd name="T57" fmla="*/ 140 h 141"/>
                  <a:gd name="T58" fmla="*/ 162 w 212"/>
                  <a:gd name="T59" fmla="*/ 141 h 141"/>
                  <a:gd name="T60" fmla="*/ 43 w 212"/>
                  <a:gd name="T61" fmla="*/ 141 h 141"/>
                  <a:gd name="T62" fmla="*/ 43 w 212"/>
                  <a:gd name="T63" fmla="*/ 141 h 141"/>
                  <a:gd name="T64" fmla="*/ 34 w 212"/>
                  <a:gd name="T65" fmla="*/ 140 h 141"/>
                  <a:gd name="T66" fmla="*/ 25 w 212"/>
                  <a:gd name="T67" fmla="*/ 138 h 141"/>
                  <a:gd name="T68" fmla="*/ 19 w 212"/>
                  <a:gd name="T69" fmla="*/ 133 h 141"/>
                  <a:gd name="T70" fmla="*/ 12 w 212"/>
                  <a:gd name="T71" fmla="*/ 128 h 141"/>
                  <a:gd name="T72" fmla="*/ 7 w 212"/>
                  <a:gd name="T73" fmla="*/ 123 h 141"/>
                  <a:gd name="T74" fmla="*/ 4 w 212"/>
                  <a:gd name="T75" fmla="*/ 115 h 141"/>
                  <a:gd name="T76" fmla="*/ 1 w 212"/>
                  <a:gd name="T77" fmla="*/ 107 h 141"/>
                  <a:gd name="T78" fmla="*/ 0 w 212"/>
                  <a:gd name="T79" fmla="*/ 99 h 141"/>
                  <a:gd name="T80" fmla="*/ 0 w 212"/>
                  <a:gd name="T81" fmla="*/ 99 h 141"/>
                  <a:gd name="T82" fmla="*/ 0 w 212"/>
                  <a:gd name="T83" fmla="*/ 91 h 141"/>
                  <a:gd name="T84" fmla="*/ 2 w 212"/>
                  <a:gd name="T85" fmla="*/ 84 h 141"/>
                  <a:gd name="T86" fmla="*/ 6 w 212"/>
                  <a:gd name="T87" fmla="*/ 77 h 141"/>
                  <a:gd name="T88" fmla="*/ 10 w 212"/>
                  <a:gd name="T89" fmla="*/ 72 h 141"/>
                  <a:gd name="T90" fmla="*/ 15 w 212"/>
                  <a:gd name="T91" fmla="*/ 66 h 141"/>
                  <a:gd name="T92" fmla="*/ 21 w 212"/>
                  <a:gd name="T93" fmla="*/ 62 h 141"/>
                  <a:gd name="T94" fmla="*/ 28 w 212"/>
                  <a:gd name="T95" fmla="*/ 59 h 141"/>
                  <a:gd name="T96" fmla="*/ 35 w 212"/>
                  <a:gd name="T97" fmla="*/ 57 h 141"/>
                  <a:gd name="T98" fmla="*/ 35 w 212"/>
                  <a:gd name="T99" fmla="*/ 57 h 141"/>
                  <a:gd name="T100" fmla="*/ 37 w 212"/>
                  <a:gd name="T101" fmla="*/ 46 h 141"/>
                  <a:gd name="T102" fmla="*/ 41 w 212"/>
                  <a:gd name="T103" fmla="*/ 35 h 141"/>
                  <a:gd name="T104" fmla="*/ 48 w 212"/>
                  <a:gd name="T105" fmla="*/ 25 h 141"/>
                  <a:gd name="T106" fmla="*/ 56 w 212"/>
                  <a:gd name="T107" fmla="*/ 16 h 141"/>
                  <a:gd name="T108" fmla="*/ 65 w 212"/>
                  <a:gd name="T109" fmla="*/ 9 h 141"/>
                  <a:gd name="T110" fmla="*/ 76 w 212"/>
                  <a:gd name="T111" fmla="*/ 4 h 141"/>
                  <a:gd name="T112" fmla="*/ 87 w 212"/>
                  <a:gd name="T113" fmla="*/ 1 h 141"/>
                  <a:gd name="T114" fmla="*/ 99 w 212"/>
                  <a:gd name="T115" fmla="*/ 0 h 141"/>
                  <a:gd name="T116" fmla="*/ 99 w 212"/>
                  <a:gd name="T1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41">
                    <a:moveTo>
                      <a:pt x="99" y="0"/>
                    </a:moveTo>
                    <a:lnTo>
                      <a:pt x="99" y="0"/>
                    </a:lnTo>
                    <a:lnTo>
                      <a:pt x="110" y="0"/>
                    </a:lnTo>
                    <a:lnTo>
                      <a:pt x="118" y="2"/>
                    </a:lnTo>
                    <a:lnTo>
                      <a:pt x="128" y="7"/>
                    </a:lnTo>
                    <a:lnTo>
                      <a:pt x="136" y="11"/>
                    </a:lnTo>
                    <a:lnTo>
                      <a:pt x="143" y="16"/>
                    </a:lnTo>
                    <a:lnTo>
                      <a:pt x="150" y="24"/>
                    </a:lnTo>
                    <a:lnTo>
                      <a:pt x="155" y="31"/>
                    </a:lnTo>
                    <a:lnTo>
                      <a:pt x="160" y="40"/>
                    </a:lnTo>
                    <a:lnTo>
                      <a:pt x="160" y="40"/>
                    </a:lnTo>
                    <a:lnTo>
                      <a:pt x="162" y="40"/>
                    </a:lnTo>
                    <a:lnTo>
                      <a:pt x="162" y="40"/>
                    </a:lnTo>
                    <a:lnTo>
                      <a:pt x="172" y="41"/>
                    </a:lnTo>
                    <a:lnTo>
                      <a:pt x="181" y="43"/>
                    </a:lnTo>
                    <a:lnTo>
                      <a:pt x="190" y="49"/>
                    </a:lnTo>
                    <a:lnTo>
                      <a:pt x="198" y="54"/>
                    </a:lnTo>
                    <a:lnTo>
                      <a:pt x="203" y="62"/>
                    </a:lnTo>
                    <a:lnTo>
                      <a:pt x="208" y="71"/>
                    </a:lnTo>
                    <a:lnTo>
                      <a:pt x="211" y="80"/>
                    </a:lnTo>
                    <a:lnTo>
                      <a:pt x="212" y="90"/>
                    </a:lnTo>
                    <a:lnTo>
                      <a:pt x="212" y="90"/>
                    </a:lnTo>
                    <a:lnTo>
                      <a:pt x="211" y="100"/>
                    </a:lnTo>
                    <a:lnTo>
                      <a:pt x="208" y="110"/>
                    </a:lnTo>
                    <a:lnTo>
                      <a:pt x="203" y="118"/>
                    </a:lnTo>
                    <a:lnTo>
                      <a:pt x="198" y="126"/>
                    </a:lnTo>
                    <a:lnTo>
                      <a:pt x="190" y="132"/>
                    </a:lnTo>
                    <a:lnTo>
                      <a:pt x="181" y="137"/>
                    </a:lnTo>
                    <a:lnTo>
                      <a:pt x="172" y="140"/>
                    </a:lnTo>
                    <a:lnTo>
                      <a:pt x="162" y="141"/>
                    </a:lnTo>
                    <a:lnTo>
                      <a:pt x="43" y="141"/>
                    </a:lnTo>
                    <a:lnTo>
                      <a:pt x="43" y="141"/>
                    </a:lnTo>
                    <a:lnTo>
                      <a:pt x="34" y="140"/>
                    </a:lnTo>
                    <a:lnTo>
                      <a:pt x="25" y="138"/>
                    </a:lnTo>
                    <a:lnTo>
                      <a:pt x="19" y="133"/>
                    </a:lnTo>
                    <a:lnTo>
                      <a:pt x="12" y="128"/>
                    </a:lnTo>
                    <a:lnTo>
                      <a:pt x="7" y="123"/>
                    </a:lnTo>
                    <a:lnTo>
                      <a:pt x="4" y="115"/>
                    </a:lnTo>
                    <a:lnTo>
                      <a:pt x="1" y="107"/>
                    </a:lnTo>
                    <a:lnTo>
                      <a:pt x="0" y="99"/>
                    </a:lnTo>
                    <a:lnTo>
                      <a:pt x="0" y="99"/>
                    </a:lnTo>
                    <a:lnTo>
                      <a:pt x="0" y="91"/>
                    </a:lnTo>
                    <a:lnTo>
                      <a:pt x="2" y="84"/>
                    </a:lnTo>
                    <a:lnTo>
                      <a:pt x="6" y="77"/>
                    </a:lnTo>
                    <a:lnTo>
                      <a:pt x="10" y="72"/>
                    </a:lnTo>
                    <a:lnTo>
                      <a:pt x="15" y="66"/>
                    </a:lnTo>
                    <a:lnTo>
                      <a:pt x="21" y="62"/>
                    </a:lnTo>
                    <a:lnTo>
                      <a:pt x="28" y="59"/>
                    </a:lnTo>
                    <a:lnTo>
                      <a:pt x="35" y="57"/>
                    </a:lnTo>
                    <a:lnTo>
                      <a:pt x="35" y="57"/>
                    </a:lnTo>
                    <a:lnTo>
                      <a:pt x="37" y="46"/>
                    </a:lnTo>
                    <a:lnTo>
                      <a:pt x="41" y="35"/>
                    </a:lnTo>
                    <a:lnTo>
                      <a:pt x="48" y="25"/>
                    </a:lnTo>
                    <a:lnTo>
                      <a:pt x="56" y="16"/>
                    </a:lnTo>
                    <a:lnTo>
                      <a:pt x="65" y="9"/>
                    </a:lnTo>
                    <a:lnTo>
                      <a:pt x="76" y="4"/>
                    </a:lnTo>
                    <a:lnTo>
                      <a:pt x="87" y="1"/>
                    </a:lnTo>
                    <a:lnTo>
                      <a:pt x="99" y="0"/>
                    </a:lnTo>
                    <a:lnTo>
                      <a:pt x="99"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799" dirty="0">
                  <a:solidFill>
                    <a:prstClr val="black"/>
                  </a:solidFill>
                  <a:latin typeface="Arial" pitchFamily="34" charset="0"/>
                  <a:ea typeface="微软雅黑" pitchFamily="34" charset="-122"/>
                  <a:cs typeface="Arial" pitchFamily="34" charset="0"/>
                </a:endParaRPr>
              </a:p>
            </p:txBody>
          </p:sp>
          <p:sp>
            <p:nvSpPr>
              <p:cNvPr id="172" name="Freeform 398"/>
              <p:cNvSpPr>
                <a:spLocks/>
              </p:cNvSpPr>
              <p:nvPr/>
            </p:nvSpPr>
            <p:spPr bwMode="auto">
              <a:xfrm>
                <a:off x="10142243" y="4070350"/>
                <a:ext cx="344488" cy="58738"/>
              </a:xfrm>
              <a:custGeom>
                <a:avLst/>
                <a:gdLst>
                  <a:gd name="T0" fmla="*/ 0 w 217"/>
                  <a:gd name="T1" fmla="*/ 11 h 37"/>
                  <a:gd name="T2" fmla="*/ 0 w 217"/>
                  <a:gd name="T3" fmla="*/ 11 h 37"/>
                  <a:gd name="T4" fmla="*/ 14 w 217"/>
                  <a:gd name="T5" fmla="*/ 0 h 37"/>
                  <a:gd name="T6" fmla="*/ 204 w 217"/>
                  <a:gd name="T7" fmla="*/ 0 h 37"/>
                  <a:gd name="T8" fmla="*/ 217 w 217"/>
                  <a:gd name="T9" fmla="*/ 11 h 37"/>
                  <a:gd name="T10" fmla="*/ 217 w 217"/>
                  <a:gd name="T11" fmla="*/ 37 h 37"/>
                  <a:gd name="T12" fmla="*/ 0 w 217"/>
                  <a:gd name="T13" fmla="*/ 37 h 37"/>
                  <a:gd name="T14" fmla="*/ 0 w 217"/>
                  <a:gd name="T15" fmla="*/ 11 h 37"/>
                  <a:gd name="T16" fmla="*/ 0 w 217"/>
                  <a:gd name="T17" fmla="*/ 11 h 37"/>
                  <a:gd name="T18" fmla="*/ 0 w 217"/>
                  <a:gd name="T19"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37">
                    <a:moveTo>
                      <a:pt x="0" y="11"/>
                    </a:moveTo>
                    <a:lnTo>
                      <a:pt x="0" y="11"/>
                    </a:lnTo>
                    <a:lnTo>
                      <a:pt x="14" y="0"/>
                    </a:lnTo>
                    <a:lnTo>
                      <a:pt x="204" y="0"/>
                    </a:lnTo>
                    <a:lnTo>
                      <a:pt x="217" y="11"/>
                    </a:lnTo>
                    <a:lnTo>
                      <a:pt x="217" y="37"/>
                    </a:lnTo>
                    <a:lnTo>
                      <a:pt x="0" y="37"/>
                    </a:lnTo>
                    <a:lnTo>
                      <a:pt x="0" y="11"/>
                    </a:lnTo>
                    <a:lnTo>
                      <a:pt x="0" y="11"/>
                    </a:lnTo>
                    <a:lnTo>
                      <a:pt x="0" y="11"/>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799" dirty="0">
                  <a:solidFill>
                    <a:prstClr val="black"/>
                  </a:solidFill>
                  <a:latin typeface="Arial" pitchFamily="34" charset="0"/>
                  <a:ea typeface="微软雅黑" pitchFamily="34" charset="-122"/>
                  <a:cs typeface="Arial" pitchFamily="34" charset="0"/>
                </a:endParaRPr>
              </a:p>
            </p:txBody>
          </p:sp>
        </p:grpSp>
      </p:grpSp>
      <p:grpSp>
        <p:nvGrpSpPr>
          <p:cNvPr id="180" name="组合 179"/>
          <p:cNvGrpSpPr/>
          <p:nvPr/>
        </p:nvGrpSpPr>
        <p:grpSpPr>
          <a:xfrm>
            <a:off x="2683721" y="2221896"/>
            <a:ext cx="902785" cy="628044"/>
            <a:chOff x="3669249" y="1613915"/>
            <a:chExt cx="1204027" cy="837611"/>
          </a:xfrm>
        </p:grpSpPr>
        <p:sp>
          <p:nvSpPr>
            <p:cNvPr id="181" name="矩形 180"/>
            <p:cNvSpPr/>
            <p:nvPr/>
          </p:nvSpPr>
          <p:spPr>
            <a:xfrm>
              <a:off x="3669249" y="2143686"/>
              <a:ext cx="1204027" cy="307840"/>
            </a:xfrm>
            <a:prstGeom prst="rect">
              <a:avLst/>
            </a:prstGeom>
          </p:spPr>
          <p:txBody>
            <a:bodyPr wrap="none" lIns="91427" tIns="45714" rIns="91427" bIns="45714">
              <a:spAutoFit/>
            </a:bodyPr>
            <a:lstStyle/>
            <a:p>
              <a:pPr algn="ctr"/>
              <a:r>
                <a:rPr lang="en-US" altLang="zh-CN" sz="900" dirty="0">
                  <a:solidFill>
                    <a:prstClr val="black"/>
                  </a:solidFill>
                  <a:latin typeface="Arial" pitchFamily="34" charset="0"/>
                  <a:ea typeface="微软雅黑" pitchFamily="34" charset="-122"/>
                  <a:cs typeface="Arial" pitchFamily="34" charset="0"/>
                </a:rPr>
                <a:t>FusionSphere</a:t>
              </a:r>
            </a:p>
          </p:txBody>
        </p:sp>
        <p:grpSp>
          <p:nvGrpSpPr>
            <p:cNvPr id="189" name="组合 611"/>
            <p:cNvGrpSpPr/>
            <p:nvPr/>
          </p:nvGrpSpPr>
          <p:grpSpPr>
            <a:xfrm>
              <a:off x="3893075" y="1613915"/>
              <a:ext cx="754642" cy="533001"/>
              <a:chOff x="5221500" y="3974423"/>
              <a:chExt cx="723900" cy="463550"/>
            </a:xfrm>
          </p:grpSpPr>
          <p:sp>
            <p:nvSpPr>
              <p:cNvPr id="190" name="Freeform 392"/>
              <p:cNvSpPr>
                <a:spLocks/>
              </p:cNvSpPr>
              <p:nvPr/>
            </p:nvSpPr>
            <p:spPr bwMode="auto">
              <a:xfrm>
                <a:off x="5262775" y="3974423"/>
                <a:ext cx="682625" cy="454025"/>
              </a:xfrm>
              <a:custGeom>
                <a:avLst/>
                <a:gdLst>
                  <a:gd name="T0" fmla="*/ 202 w 430"/>
                  <a:gd name="T1" fmla="*/ 0 h 286"/>
                  <a:gd name="T2" fmla="*/ 222 w 430"/>
                  <a:gd name="T3" fmla="*/ 1 h 286"/>
                  <a:gd name="T4" fmla="*/ 242 w 430"/>
                  <a:gd name="T5" fmla="*/ 5 h 286"/>
                  <a:gd name="T6" fmla="*/ 259 w 430"/>
                  <a:gd name="T7" fmla="*/ 13 h 286"/>
                  <a:gd name="T8" fmla="*/ 276 w 430"/>
                  <a:gd name="T9" fmla="*/ 22 h 286"/>
                  <a:gd name="T10" fmla="*/ 290 w 430"/>
                  <a:gd name="T11" fmla="*/ 34 h 286"/>
                  <a:gd name="T12" fmla="*/ 303 w 430"/>
                  <a:gd name="T13" fmla="*/ 48 h 286"/>
                  <a:gd name="T14" fmla="*/ 315 w 430"/>
                  <a:gd name="T15" fmla="*/ 64 h 286"/>
                  <a:gd name="T16" fmla="*/ 323 w 430"/>
                  <a:gd name="T17" fmla="*/ 81 h 286"/>
                  <a:gd name="T18" fmla="*/ 328 w 430"/>
                  <a:gd name="T19" fmla="*/ 81 h 286"/>
                  <a:gd name="T20" fmla="*/ 339 w 430"/>
                  <a:gd name="T21" fmla="*/ 82 h 286"/>
                  <a:gd name="T22" fmla="*/ 359 w 430"/>
                  <a:gd name="T23" fmla="*/ 85 h 286"/>
                  <a:gd name="T24" fmla="*/ 377 w 430"/>
                  <a:gd name="T25" fmla="*/ 93 h 286"/>
                  <a:gd name="T26" fmla="*/ 393 w 430"/>
                  <a:gd name="T27" fmla="*/ 105 h 286"/>
                  <a:gd name="T28" fmla="*/ 408 w 430"/>
                  <a:gd name="T29" fmla="*/ 118 h 286"/>
                  <a:gd name="T30" fmla="*/ 418 w 430"/>
                  <a:gd name="T31" fmla="*/ 135 h 286"/>
                  <a:gd name="T32" fmla="*/ 426 w 430"/>
                  <a:gd name="T33" fmla="*/ 153 h 286"/>
                  <a:gd name="T34" fmla="*/ 430 w 430"/>
                  <a:gd name="T35" fmla="*/ 173 h 286"/>
                  <a:gd name="T36" fmla="*/ 430 w 430"/>
                  <a:gd name="T37" fmla="*/ 183 h 286"/>
                  <a:gd name="T38" fmla="*/ 429 w 430"/>
                  <a:gd name="T39" fmla="*/ 205 h 286"/>
                  <a:gd name="T40" fmla="*/ 423 w 430"/>
                  <a:gd name="T41" fmla="*/ 223 h 286"/>
                  <a:gd name="T42" fmla="*/ 413 w 430"/>
                  <a:gd name="T43" fmla="*/ 240 h 286"/>
                  <a:gd name="T44" fmla="*/ 401 w 430"/>
                  <a:gd name="T45" fmla="*/ 256 h 286"/>
                  <a:gd name="T46" fmla="*/ 386 w 430"/>
                  <a:gd name="T47" fmla="*/ 269 h 286"/>
                  <a:gd name="T48" fmla="*/ 369 w 430"/>
                  <a:gd name="T49" fmla="*/ 277 h 286"/>
                  <a:gd name="T50" fmla="*/ 349 w 430"/>
                  <a:gd name="T51" fmla="*/ 284 h 286"/>
                  <a:gd name="T52" fmla="*/ 328 w 430"/>
                  <a:gd name="T53" fmla="*/ 286 h 286"/>
                  <a:gd name="T54" fmla="*/ 85 w 430"/>
                  <a:gd name="T55" fmla="*/ 286 h 286"/>
                  <a:gd name="T56" fmla="*/ 68 w 430"/>
                  <a:gd name="T57" fmla="*/ 284 h 286"/>
                  <a:gd name="T58" fmla="*/ 52 w 430"/>
                  <a:gd name="T59" fmla="*/ 279 h 286"/>
                  <a:gd name="T60" fmla="*/ 38 w 430"/>
                  <a:gd name="T61" fmla="*/ 271 h 286"/>
                  <a:gd name="T62" fmla="*/ 25 w 430"/>
                  <a:gd name="T63" fmla="*/ 261 h 286"/>
                  <a:gd name="T64" fmla="*/ 15 w 430"/>
                  <a:gd name="T65" fmla="*/ 248 h 286"/>
                  <a:gd name="T66" fmla="*/ 7 w 430"/>
                  <a:gd name="T67" fmla="*/ 234 h 286"/>
                  <a:gd name="T68" fmla="*/ 2 w 430"/>
                  <a:gd name="T69" fmla="*/ 218 h 286"/>
                  <a:gd name="T70" fmla="*/ 0 w 430"/>
                  <a:gd name="T71" fmla="*/ 200 h 286"/>
                  <a:gd name="T72" fmla="*/ 1 w 430"/>
                  <a:gd name="T73" fmla="*/ 193 h 286"/>
                  <a:gd name="T74" fmla="*/ 3 w 430"/>
                  <a:gd name="T75" fmla="*/ 177 h 286"/>
                  <a:gd name="T76" fmla="*/ 8 w 430"/>
                  <a:gd name="T77" fmla="*/ 163 h 286"/>
                  <a:gd name="T78" fmla="*/ 20 w 430"/>
                  <a:gd name="T79" fmla="*/ 145 h 286"/>
                  <a:gd name="T80" fmla="*/ 43 w 430"/>
                  <a:gd name="T81" fmla="*/ 127 h 286"/>
                  <a:gd name="T82" fmla="*/ 57 w 430"/>
                  <a:gd name="T83" fmla="*/ 120 h 286"/>
                  <a:gd name="T84" fmla="*/ 71 w 430"/>
                  <a:gd name="T85" fmla="*/ 117 h 286"/>
                  <a:gd name="T86" fmla="*/ 74 w 430"/>
                  <a:gd name="T87" fmla="*/ 105 h 286"/>
                  <a:gd name="T88" fmla="*/ 80 w 430"/>
                  <a:gd name="T89" fmla="*/ 81 h 286"/>
                  <a:gd name="T90" fmla="*/ 91 w 430"/>
                  <a:gd name="T91" fmla="*/ 60 h 286"/>
                  <a:gd name="T92" fmla="*/ 106 w 430"/>
                  <a:gd name="T93" fmla="*/ 42 h 286"/>
                  <a:gd name="T94" fmla="*/ 123 w 430"/>
                  <a:gd name="T95" fmla="*/ 26 h 286"/>
                  <a:gd name="T96" fmla="*/ 143 w 430"/>
                  <a:gd name="T97" fmla="*/ 14 h 286"/>
                  <a:gd name="T98" fmla="*/ 166 w 430"/>
                  <a:gd name="T99" fmla="*/ 5 h 286"/>
                  <a:gd name="T100" fmla="*/ 190 w 430"/>
                  <a:gd name="T101" fmla="*/ 0 h 286"/>
                  <a:gd name="T102" fmla="*/ 202 w 430"/>
                  <a:gd name="T10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0" h="286">
                    <a:moveTo>
                      <a:pt x="202" y="0"/>
                    </a:moveTo>
                    <a:lnTo>
                      <a:pt x="202" y="0"/>
                    </a:lnTo>
                    <a:lnTo>
                      <a:pt x="212" y="0"/>
                    </a:lnTo>
                    <a:lnTo>
                      <a:pt x="222" y="1"/>
                    </a:lnTo>
                    <a:lnTo>
                      <a:pt x="232" y="3"/>
                    </a:lnTo>
                    <a:lnTo>
                      <a:pt x="242" y="5"/>
                    </a:lnTo>
                    <a:lnTo>
                      <a:pt x="250" y="8"/>
                    </a:lnTo>
                    <a:lnTo>
                      <a:pt x="259" y="13"/>
                    </a:lnTo>
                    <a:lnTo>
                      <a:pt x="268" y="17"/>
                    </a:lnTo>
                    <a:lnTo>
                      <a:pt x="276" y="22"/>
                    </a:lnTo>
                    <a:lnTo>
                      <a:pt x="284" y="28"/>
                    </a:lnTo>
                    <a:lnTo>
                      <a:pt x="290" y="34"/>
                    </a:lnTo>
                    <a:lnTo>
                      <a:pt x="298" y="41"/>
                    </a:lnTo>
                    <a:lnTo>
                      <a:pt x="303" y="48"/>
                    </a:lnTo>
                    <a:lnTo>
                      <a:pt x="310" y="56"/>
                    </a:lnTo>
                    <a:lnTo>
                      <a:pt x="315" y="64"/>
                    </a:lnTo>
                    <a:lnTo>
                      <a:pt x="320" y="72"/>
                    </a:lnTo>
                    <a:lnTo>
                      <a:pt x="323" y="81"/>
                    </a:lnTo>
                    <a:lnTo>
                      <a:pt x="323" y="81"/>
                    </a:lnTo>
                    <a:lnTo>
                      <a:pt x="328" y="81"/>
                    </a:lnTo>
                    <a:lnTo>
                      <a:pt x="328" y="81"/>
                    </a:lnTo>
                    <a:lnTo>
                      <a:pt x="339" y="82"/>
                    </a:lnTo>
                    <a:lnTo>
                      <a:pt x="349" y="83"/>
                    </a:lnTo>
                    <a:lnTo>
                      <a:pt x="359" y="85"/>
                    </a:lnTo>
                    <a:lnTo>
                      <a:pt x="369" y="90"/>
                    </a:lnTo>
                    <a:lnTo>
                      <a:pt x="377" y="93"/>
                    </a:lnTo>
                    <a:lnTo>
                      <a:pt x="386" y="98"/>
                    </a:lnTo>
                    <a:lnTo>
                      <a:pt x="393" y="105"/>
                    </a:lnTo>
                    <a:lnTo>
                      <a:pt x="401" y="111"/>
                    </a:lnTo>
                    <a:lnTo>
                      <a:pt x="408" y="118"/>
                    </a:lnTo>
                    <a:lnTo>
                      <a:pt x="413" y="127"/>
                    </a:lnTo>
                    <a:lnTo>
                      <a:pt x="418" y="135"/>
                    </a:lnTo>
                    <a:lnTo>
                      <a:pt x="423" y="144"/>
                    </a:lnTo>
                    <a:lnTo>
                      <a:pt x="426" y="153"/>
                    </a:lnTo>
                    <a:lnTo>
                      <a:pt x="429" y="162"/>
                    </a:lnTo>
                    <a:lnTo>
                      <a:pt x="430" y="173"/>
                    </a:lnTo>
                    <a:lnTo>
                      <a:pt x="430" y="183"/>
                    </a:lnTo>
                    <a:lnTo>
                      <a:pt x="430" y="183"/>
                    </a:lnTo>
                    <a:lnTo>
                      <a:pt x="430" y="194"/>
                    </a:lnTo>
                    <a:lnTo>
                      <a:pt x="429" y="205"/>
                    </a:lnTo>
                    <a:lnTo>
                      <a:pt x="426" y="214"/>
                    </a:lnTo>
                    <a:lnTo>
                      <a:pt x="423" y="223"/>
                    </a:lnTo>
                    <a:lnTo>
                      <a:pt x="418" y="232"/>
                    </a:lnTo>
                    <a:lnTo>
                      <a:pt x="413" y="240"/>
                    </a:lnTo>
                    <a:lnTo>
                      <a:pt x="408" y="249"/>
                    </a:lnTo>
                    <a:lnTo>
                      <a:pt x="401" y="256"/>
                    </a:lnTo>
                    <a:lnTo>
                      <a:pt x="393" y="262"/>
                    </a:lnTo>
                    <a:lnTo>
                      <a:pt x="386" y="269"/>
                    </a:lnTo>
                    <a:lnTo>
                      <a:pt x="377" y="274"/>
                    </a:lnTo>
                    <a:lnTo>
                      <a:pt x="369" y="277"/>
                    </a:lnTo>
                    <a:lnTo>
                      <a:pt x="359" y="282"/>
                    </a:lnTo>
                    <a:lnTo>
                      <a:pt x="349" y="284"/>
                    </a:lnTo>
                    <a:lnTo>
                      <a:pt x="339" y="285"/>
                    </a:lnTo>
                    <a:lnTo>
                      <a:pt x="328" y="286"/>
                    </a:lnTo>
                    <a:lnTo>
                      <a:pt x="85" y="286"/>
                    </a:lnTo>
                    <a:lnTo>
                      <a:pt x="85" y="286"/>
                    </a:lnTo>
                    <a:lnTo>
                      <a:pt x="77" y="285"/>
                    </a:lnTo>
                    <a:lnTo>
                      <a:pt x="68" y="284"/>
                    </a:lnTo>
                    <a:lnTo>
                      <a:pt x="61" y="282"/>
                    </a:lnTo>
                    <a:lnTo>
                      <a:pt x="52" y="279"/>
                    </a:lnTo>
                    <a:lnTo>
                      <a:pt x="44" y="275"/>
                    </a:lnTo>
                    <a:lnTo>
                      <a:pt x="38" y="271"/>
                    </a:lnTo>
                    <a:lnTo>
                      <a:pt x="31" y="266"/>
                    </a:lnTo>
                    <a:lnTo>
                      <a:pt x="25" y="261"/>
                    </a:lnTo>
                    <a:lnTo>
                      <a:pt x="19" y="254"/>
                    </a:lnTo>
                    <a:lnTo>
                      <a:pt x="15" y="248"/>
                    </a:lnTo>
                    <a:lnTo>
                      <a:pt x="11" y="241"/>
                    </a:lnTo>
                    <a:lnTo>
                      <a:pt x="7" y="234"/>
                    </a:lnTo>
                    <a:lnTo>
                      <a:pt x="4" y="226"/>
                    </a:lnTo>
                    <a:lnTo>
                      <a:pt x="2" y="218"/>
                    </a:lnTo>
                    <a:lnTo>
                      <a:pt x="1" y="209"/>
                    </a:lnTo>
                    <a:lnTo>
                      <a:pt x="0" y="200"/>
                    </a:lnTo>
                    <a:lnTo>
                      <a:pt x="0" y="200"/>
                    </a:lnTo>
                    <a:lnTo>
                      <a:pt x="1" y="193"/>
                    </a:lnTo>
                    <a:lnTo>
                      <a:pt x="2" y="185"/>
                    </a:lnTo>
                    <a:lnTo>
                      <a:pt x="3" y="177"/>
                    </a:lnTo>
                    <a:lnTo>
                      <a:pt x="5" y="171"/>
                    </a:lnTo>
                    <a:lnTo>
                      <a:pt x="8" y="163"/>
                    </a:lnTo>
                    <a:lnTo>
                      <a:pt x="12" y="157"/>
                    </a:lnTo>
                    <a:lnTo>
                      <a:pt x="20" y="145"/>
                    </a:lnTo>
                    <a:lnTo>
                      <a:pt x="31" y="135"/>
                    </a:lnTo>
                    <a:lnTo>
                      <a:pt x="43" y="127"/>
                    </a:lnTo>
                    <a:lnTo>
                      <a:pt x="50" y="123"/>
                    </a:lnTo>
                    <a:lnTo>
                      <a:pt x="57" y="120"/>
                    </a:lnTo>
                    <a:lnTo>
                      <a:pt x="64" y="118"/>
                    </a:lnTo>
                    <a:lnTo>
                      <a:pt x="71" y="117"/>
                    </a:lnTo>
                    <a:lnTo>
                      <a:pt x="71" y="117"/>
                    </a:lnTo>
                    <a:lnTo>
                      <a:pt x="74" y="105"/>
                    </a:lnTo>
                    <a:lnTo>
                      <a:pt x="77" y="93"/>
                    </a:lnTo>
                    <a:lnTo>
                      <a:pt x="80" y="81"/>
                    </a:lnTo>
                    <a:lnTo>
                      <a:pt x="85" y="70"/>
                    </a:lnTo>
                    <a:lnTo>
                      <a:pt x="91" y="60"/>
                    </a:lnTo>
                    <a:lnTo>
                      <a:pt x="99" y="51"/>
                    </a:lnTo>
                    <a:lnTo>
                      <a:pt x="106" y="42"/>
                    </a:lnTo>
                    <a:lnTo>
                      <a:pt x="114" y="33"/>
                    </a:lnTo>
                    <a:lnTo>
                      <a:pt x="123" y="26"/>
                    </a:lnTo>
                    <a:lnTo>
                      <a:pt x="133" y="19"/>
                    </a:lnTo>
                    <a:lnTo>
                      <a:pt x="143" y="14"/>
                    </a:lnTo>
                    <a:lnTo>
                      <a:pt x="154" y="8"/>
                    </a:lnTo>
                    <a:lnTo>
                      <a:pt x="166" y="5"/>
                    </a:lnTo>
                    <a:lnTo>
                      <a:pt x="178" y="2"/>
                    </a:lnTo>
                    <a:lnTo>
                      <a:pt x="190" y="0"/>
                    </a:lnTo>
                    <a:lnTo>
                      <a:pt x="202" y="0"/>
                    </a:lnTo>
                    <a:lnTo>
                      <a:pt x="202" y="0"/>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799" dirty="0">
                  <a:solidFill>
                    <a:prstClr val="black"/>
                  </a:solidFill>
                  <a:latin typeface="Arial" pitchFamily="34" charset="0"/>
                  <a:ea typeface="微软雅黑" pitchFamily="34" charset="-122"/>
                  <a:cs typeface="Arial" pitchFamily="34" charset="0"/>
                </a:endParaRPr>
              </a:p>
            </p:txBody>
          </p:sp>
          <p:sp>
            <p:nvSpPr>
              <p:cNvPr id="191" name="Freeform 393"/>
              <p:cNvSpPr>
                <a:spLocks/>
              </p:cNvSpPr>
              <p:nvPr/>
            </p:nvSpPr>
            <p:spPr bwMode="auto">
              <a:xfrm>
                <a:off x="5221500" y="3982360"/>
                <a:ext cx="682625" cy="455613"/>
              </a:xfrm>
              <a:custGeom>
                <a:avLst/>
                <a:gdLst>
                  <a:gd name="T0" fmla="*/ 202 w 430"/>
                  <a:gd name="T1" fmla="*/ 0 h 287"/>
                  <a:gd name="T2" fmla="*/ 222 w 430"/>
                  <a:gd name="T3" fmla="*/ 2 h 287"/>
                  <a:gd name="T4" fmla="*/ 241 w 430"/>
                  <a:gd name="T5" fmla="*/ 7 h 287"/>
                  <a:gd name="T6" fmla="*/ 259 w 430"/>
                  <a:gd name="T7" fmla="*/ 14 h 287"/>
                  <a:gd name="T8" fmla="*/ 275 w 430"/>
                  <a:gd name="T9" fmla="*/ 24 h 287"/>
                  <a:gd name="T10" fmla="*/ 290 w 430"/>
                  <a:gd name="T11" fmla="*/ 36 h 287"/>
                  <a:gd name="T12" fmla="*/ 303 w 430"/>
                  <a:gd name="T13" fmla="*/ 49 h 287"/>
                  <a:gd name="T14" fmla="*/ 314 w 430"/>
                  <a:gd name="T15" fmla="*/ 65 h 287"/>
                  <a:gd name="T16" fmla="*/ 323 w 430"/>
                  <a:gd name="T17" fmla="*/ 82 h 287"/>
                  <a:gd name="T18" fmla="*/ 328 w 430"/>
                  <a:gd name="T19" fmla="*/ 82 h 287"/>
                  <a:gd name="T20" fmla="*/ 338 w 430"/>
                  <a:gd name="T21" fmla="*/ 82 h 287"/>
                  <a:gd name="T22" fmla="*/ 359 w 430"/>
                  <a:gd name="T23" fmla="*/ 87 h 287"/>
                  <a:gd name="T24" fmla="*/ 377 w 430"/>
                  <a:gd name="T25" fmla="*/ 94 h 287"/>
                  <a:gd name="T26" fmla="*/ 393 w 430"/>
                  <a:gd name="T27" fmla="*/ 105 h 287"/>
                  <a:gd name="T28" fmla="*/ 408 w 430"/>
                  <a:gd name="T29" fmla="*/ 119 h 287"/>
                  <a:gd name="T30" fmla="*/ 418 w 430"/>
                  <a:gd name="T31" fmla="*/ 136 h 287"/>
                  <a:gd name="T32" fmla="*/ 426 w 430"/>
                  <a:gd name="T33" fmla="*/ 154 h 287"/>
                  <a:gd name="T34" fmla="*/ 430 w 430"/>
                  <a:gd name="T35" fmla="*/ 175 h 287"/>
                  <a:gd name="T36" fmla="*/ 430 w 430"/>
                  <a:gd name="T37" fmla="*/ 184 h 287"/>
                  <a:gd name="T38" fmla="*/ 428 w 430"/>
                  <a:gd name="T39" fmla="*/ 205 h 287"/>
                  <a:gd name="T40" fmla="*/ 423 w 430"/>
                  <a:gd name="T41" fmla="*/ 225 h 287"/>
                  <a:gd name="T42" fmla="*/ 413 w 430"/>
                  <a:gd name="T43" fmla="*/ 242 h 287"/>
                  <a:gd name="T44" fmla="*/ 401 w 430"/>
                  <a:gd name="T45" fmla="*/ 257 h 287"/>
                  <a:gd name="T46" fmla="*/ 386 w 430"/>
                  <a:gd name="T47" fmla="*/ 269 h 287"/>
                  <a:gd name="T48" fmla="*/ 369 w 430"/>
                  <a:gd name="T49" fmla="*/ 279 h 287"/>
                  <a:gd name="T50" fmla="*/ 349 w 430"/>
                  <a:gd name="T51" fmla="*/ 285 h 287"/>
                  <a:gd name="T52" fmla="*/ 328 w 430"/>
                  <a:gd name="T53" fmla="*/ 287 h 287"/>
                  <a:gd name="T54" fmla="*/ 85 w 430"/>
                  <a:gd name="T55" fmla="*/ 287 h 287"/>
                  <a:gd name="T56" fmla="*/ 68 w 430"/>
                  <a:gd name="T57" fmla="*/ 285 h 287"/>
                  <a:gd name="T58" fmla="*/ 52 w 430"/>
                  <a:gd name="T59" fmla="*/ 280 h 287"/>
                  <a:gd name="T60" fmla="*/ 38 w 430"/>
                  <a:gd name="T61" fmla="*/ 272 h 287"/>
                  <a:gd name="T62" fmla="*/ 25 w 430"/>
                  <a:gd name="T63" fmla="*/ 262 h 287"/>
                  <a:gd name="T64" fmla="*/ 14 w 430"/>
                  <a:gd name="T65" fmla="*/ 249 h 287"/>
                  <a:gd name="T66" fmla="*/ 6 w 430"/>
                  <a:gd name="T67" fmla="*/ 235 h 287"/>
                  <a:gd name="T68" fmla="*/ 2 w 430"/>
                  <a:gd name="T69" fmla="*/ 219 h 287"/>
                  <a:gd name="T70" fmla="*/ 0 w 430"/>
                  <a:gd name="T71" fmla="*/ 202 h 287"/>
                  <a:gd name="T72" fmla="*/ 0 w 430"/>
                  <a:gd name="T73" fmla="*/ 194 h 287"/>
                  <a:gd name="T74" fmla="*/ 3 w 430"/>
                  <a:gd name="T75" fmla="*/ 179 h 287"/>
                  <a:gd name="T76" fmla="*/ 8 w 430"/>
                  <a:gd name="T77" fmla="*/ 165 h 287"/>
                  <a:gd name="T78" fmla="*/ 20 w 430"/>
                  <a:gd name="T79" fmla="*/ 146 h 287"/>
                  <a:gd name="T80" fmla="*/ 43 w 430"/>
                  <a:gd name="T81" fmla="*/ 128 h 287"/>
                  <a:gd name="T82" fmla="*/ 56 w 430"/>
                  <a:gd name="T83" fmla="*/ 122 h 287"/>
                  <a:gd name="T84" fmla="*/ 71 w 430"/>
                  <a:gd name="T85" fmla="*/ 117 h 287"/>
                  <a:gd name="T86" fmla="*/ 74 w 430"/>
                  <a:gd name="T87" fmla="*/ 105 h 287"/>
                  <a:gd name="T88" fmla="*/ 80 w 430"/>
                  <a:gd name="T89" fmla="*/ 82 h 287"/>
                  <a:gd name="T90" fmla="*/ 91 w 430"/>
                  <a:gd name="T91" fmla="*/ 61 h 287"/>
                  <a:gd name="T92" fmla="*/ 105 w 430"/>
                  <a:gd name="T93" fmla="*/ 42 h 287"/>
                  <a:gd name="T94" fmla="*/ 122 w 430"/>
                  <a:gd name="T95" fmla="*/ 27 h 287"/>
                  <a:gd name="T96" fmla="*/ 143 w 430"/>
                  <a:gd name="T97" fmla="*/ 14 h 287"/>
                  <a:gd name="T98" fmla="*/ 165 w 430"/>
                  <a:gd name="T99" fmla="*/ 5 h 287"/>
                  <a:gd name="T100" fmla="*/ 190 w 430"/>
                  <a:gd name="T101" fmla="*/ 1 h 287"/>
                  <a:gd name="T102" fmla="*/ 202 w 430"/>
                  <a:gd name="T10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0" h="287">
                    <a:moveTo>
                      <a:pt x="202" y="0"/>
                    </a:moveTo>
                    <a:lnTo>
                      <a:pt x="202" y="0"/>
                    </a:lnTo>
                    <a:lnTo>
                      <a:pt x="211" y="1"/>
                    </a:lnTo>
                    <a:lnTo>
                      <a:pt x="222" y="2"/>
                    </a:lnTo>
                    <a:lnTo>
                      <a:pt x="232" y="4"/>
                    </a:lnTo>
                    <a:lnTo>
                      <a:pt x="241" y="7"/>
                    </a:lnTo>
                    <a:lnTo>
                      <a:pt x="250" y="10"/>
                    </a:lnTo>
                    <a:lnTo>
                      <a:pt x="259" y="14"/>
                    </a:lnTo>
                    <a:lnTo>
                      <a:pt x="268" y="18"/>
                    </a:lnTo>
                    <a:lnTo>
                      <a:pt x="275" y="24"/>
                    </a:lnTo>
                    <a:lnTo>
                      <a:pt x="283" y="29"/>
                    </a:lnTo>
                    <a:lnTo>
                      <a:pt x="290" y="36"/>
                    </a:lnTo>
                    <a:lnTo>
                      <a:pt x="297" y="42"/>
                    </a:lnTo>
                    <a:lnTo>
                      <a:pt x="303" y="49"/>
                    </a:lnTo>
                    <a:lnTo>
                      <a:pt x="309" y="56"/>
                    </a:lnTo>
                    <a:lnTo>
                      <a:pt x="314" y="65"/>
                    </a:lnTo>
                    <a:lnTo>
                      <a:pt x="319" y="74"/>
                    </a:lnTo>
                    <a:lnTo>
                      <a:pt x="323" y="82"/>
                    </a:lnTo>
                    <a:lnTo>
                      <a:pt x="323" y="82"/>
                    </a:lnTo>
                    <a:lnTo>
                      <a:pt x="328" y="82"/>
                    </a:lnTo>
                    <a:lnTo>
                      <a:pt x="328" y="82"/>
                    </a:lnTo>
                    <a:lnTo>
                      <a:pt x="338" y="82"/>
                    </a:lnTo>
                    <a:lnTo>
                      <a:pt x="349" y="85"/>
                    </a:lnTo>
                    <a:lnTo>
                      <a:pt x="359" y="87"/>
                    </a:lnTo>
                    <a:lnTo>
                      <a:pt x="369" y="90"/>
                    </a:lnTo>
                    <a:lnTo>
                      <a:pt x="377" y="94"/>
                    </a:lnTo>
                    <a:lnTo>
                      <a:pt x="386" y="100"/>
                    </a:lnTo>
                    <a:lnTo>
                      <a:pt x="393" y="105"/>
                    </a:lnTo>
                    <a:lnTo>
                      <a:pt x="401" y="112"/>
                    </a:lnTo>
                    <a:lnTo>
                      <a:pt x="408" y="119"/>
                    </a:lnTo>
                    <a:lnTo>
                      <a:pt x="413" y="127"/>
                    </a:lnTo>
                    <a:lnTo>
                      <a:pt x="418" y="136"/>
                    </a:lnTo>
                    <a:lnTo>
                      <a:pt x="423" y="144"/>
                    </a:lnTo>
                    <a:lnTo>
                      <a:pt x="426" y="154"/>
                    </a:lnTo>
                    <a:lnTo>
                      <a:pt x="428" y="164"/>
                    </a:lnTo>
                    <a:lnTo>
                      <a:pt x="430" y="175"/>
                    </a:lnTo>
                    <a:lnTo>
                      <a:pt x="430" y="184"/>
                    </a:lnTo>
                    <a:lnTo>
                      <a:pt x="430" y="184"/>
                    </a:lnTo>
                    <a:lnTo>
                      <a:pt x="430" y="195"/>
                    </a:lnTo>
                    <a:lnTo>
                      <a:pt x="428" y="205"/>
                    </a:lnTo>
                    <a:lnTo>
                      <a:pt x="426" y="215"/>
                    </a:lnTo>
                    <a:lnTo>
                      <a:pt x="423" y="225"/>
                    </a:lnTo>
                    <a:lnTo>
                      <a:pt x="418" y="233"/>
                    </a:lnTo>
                    <a:lnTo>
                      <a:pt x="413" y="242"/>
                    </a:lnTo>
                    <a:lnTo>
                      <a:pt x="408" y="249"/>
                    </a:lnTo>
                    <a:lnTo>
                      <a:pt x="401" y="257"/>
                    </a:lnTo>
                    <a:lnTo>
                      <a:pt x="393" y="264"/>
                    </a:lnTo>
                    <a:lnTo>
                      <a:pt x="386" y="269"/>
                    </a:lnTo>
                    <a:lnTo>
                      <a:pt x="377" y="274"/>
                    </a:lnTo>
                    <a:lnTo>
                      <a:pt x="369" y="279"/>
                    </a:lnTo>
                    <a:lnTo>
                      <a:pt x="359" y="282"/>
                    </a:lnTo>
                    <a:lnTo>
                      <a:pt x="349" y="285"/>
                    </a:lnTo>
                    <a:lnTo>
                      <a:pt x="338" y="286"/>
                    </a:lnTo>
                    <a:lnTo>
                      <a:pt x="328" y="287"/>
                    </a:lnTo>
                    <a:lnTo>
                      <a:pt x="85" y="287"/>
                    </a:lnTo>
                    <a:lnTo>
                      <a:pt x="85" y="287"/>
                    </a:lnTo>
                    <a:lnTo>
                      <a:pt x="77" y="286"/>
                    </a:lnTo>
                    <a:lnTo>
                      <a:pt x="68" y="285"/>
                    </a:lnTo>
                    <a:lnTo>
                      <a:pt x="59" y="283"/>
                    </a:lnTo>
                    <a:lnTo>
                      <a:pt x="52" y="280"/>
                    </a:lnTo>
                    <a:lnTo>
                      <a:pt x="44" y="277"/>
                    </a:lnTo>
                    <a:lnTo>
                      <a:pt x="38" y="272"/>
                    </a:lnTo>
                    <a:lnTo>
                      <a:pt x="31" y="268"/>
                    </a:lnTo>
                    <a:lnTo>
                      <a:pt x="25" y="262"/>
                    </a:lnTo>
                    <a:lnTo>
                      <a:pt x="19" y="256"/>
                    </a:lnTo>
                    <a:lnTo>
                      <a:pt x="14" y="249"/>
                    </a:lnTo>
                    <a:lnTo>
                      <a:pt x="11" y="242"/>
                    </a:lnTo>
                    <a:lnTo>
                      <a:pt x="6" y="235"/>
                    </a:lnTo>
                    <a:lnTo>
                      <a:pt x="4" y="227"/>
                    </a:lnTo>
                    <a:lnTo>
                      <a:pt x="2" y="219"/>
                    </a:lnTo>
                    <a:lnTo>
                      <a:pt x="0" y="210"/>
                    </a:lnTo>
                    <a:lnTo>
                      <a:pt x="0" y="202"/>
                    </a:lnTo>
                    <a:lnTo>
                      <a:pt x="0" y="202"/>
                    </a:lnTo>
                    <a:lnTo>
                      <a:pt x="0" y="194"/>
                    </a:lnTo>
                    <a:lnTo>
                      <a:pt x="1" y="187"/>
                    </a:lnTo>
                    <a:lnTo>
                      <a:pt x="3" y="179"/>
                    </a:lnTo>
                    <a:lnTo>
                      <a:pt x="5" y="171"/>
                    </a:lnTo>
                    <a:lnTo>
                      <a:pt x="8" y="165"/>
                    </a:lnTo>
                    <a:lnTo>
                      <a:pt x="12" y="158"/>
                    </a:lnTo>
                    <a:lnTo>
                      <a:pt x="20" y="146"/>
                    </a:lnTo>
                    <a:lnTo>
                      <a:pt x="31" y="136"/>
                    </a:lnTo>
                    <a:lnTo>
                      <a:pt x="43" y="128"/>
                    </a:lnTo>
                    <a:lnTo>
                      <a:pt x="50" y="125"/>
                    </a:lnTo>
                    <a:lnTo>
                      <a:pt x="56" y="122"/>
                    </a:lnTo>
                    <a:lnTo>
                      <a:pt x="64" y="119"/>
                    </a:lnTo>
                    <a:lnTo>
                      <a:pt x="71" y="117"/>
                    </a:lnTo>
                    <a:lnTo>
                      <a:pt x="71" y="117"/>
                    </a:lnTo>
                    <a:lnTo>
                      <a:pt x="74" y="105"/>
                    </a:lnTo>
                    <a:lnTo>
                      <a:pt x="76" y="93"/>
                    </a:lnTo>
                    <a:lnTo>
                      <a:pt x="80" y="82"/>
                    </a:lnTo>
                    <a:lnTo>
                      <a:pt x="85" y="72"/>
                    </a:lnTo>
                    <a:lnTo>
                      <a:pt x="91" y="61"/>
                    </a:lnTo>
                    <a:lnTo>
                      <a:pt x="97" y="52"/>
                    </a:lnTo>
                    <a:lnTo>
                      <a:pt x="105" y="42"/>
                    </a:lnTo>
                    <a:lnTo>
                      <a:pt x="114" y="35"/>
                    </a:lnTo>
                    <a:lnTo>
                      <a:pt x="122" y="27"/>
                    </a:lnTo>
                    <a:lnTo>
                      <a:pt x="132" y="21"/>
                    </a:lnTo>
                    <a:lnTo>
                      <a:pt x="143" y="14"/>
                    </a:lnTo>
                    <a:lnTo>
                      <a:pt x="154" y="10"/>
                    </a:lnTo>
                    <a:lnTo>
                      <a:pt x="165" y="5"/>
                    </a:lnTo>
                    <a:lnTo>
                      <a:pt x="177" y="3"/>
                    </a:lnTo>
                    <a:lnTo>
                      <a:pt x="190" y="1"/>
                    </a:lnTo>
                    <a:lnTo>
                      <a:pt x="202" y="0"/>
                    </a:lnTo>
                    <a:lnTo>
                      <a:pt x="202"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799" dirty="0">
                  <a:solidFill>
                    <a:prstClr val="black"/>
                  </a:solidFill>
                  <a:latin typeface="Arial" pitchFamily="34" charset="0"/>
                  <a:ea typeface="微软雅黑" pitchFamily="34" charset="-122"/>
                  <a:cs typeface="Arial" pitchFamily="34" charset="0"/>
                </a:endParaRPr>
              </a:p>
            </p:txBody>
          </p:sp>
          <p:sp>
            <p:nvSpPr>
              <p:cNvPr id="192" name="Freeform 394"/>
              <p:cNvSpPr>
                <a:spLocks noEditPoints="1"/>
              </p:cNvSpPr>
              <p:nvPr/>
            </p:nvSpPr>
            <p:spPr bwMode="auto">
              <a:xfrm>
                <a:off x="5446925" y="4190323"/>
                <a:ext cx="149225" cy="157163"/>
              </a:xfrm>
              <a:custGeom>
                <a:avLst/>
                <a:gdLst>
                  <a:gd name="T0" fmla="*/ 94 w 94"/>
                  <a:gd name="T1" fmla="*/ 50 h 99"/>
                  <a:gd name="T2" fmla="*/ 91 w 94"/>
                  <a:gd name="T3" fmla="*/ 70 h 99"/>
                  <a:gd name="T4" fmla="*/ 87 w 94"/>
                  <a:gd name="T5" fmla="*/ 78 h 99"/>
                  <a:gd name="T6" fmla="*/ 81 w 94"/>
                  <a:gd name="T7" fmla="*/ 86 h 99"/>
                  <a:gd name="T8" fmla="*/ 67 w 94"/>
                  <a:gd name="T9" fmla="*/ 96 h 99"/>
                  <a:gd name="T10" fmla="*/ 57 w 94"/>
                  <a:gd name="T11" fmla="*/ 99 h 99"/>
                  <a:gd name="T12" fmla="*/ 46 w 94"/>
                  <a:gd name="T13" fmla="*/ 99 h 99"/>
                  <a:gd name="T14" fmla="*/ 27 w 94"/>
                  <a:gd name="T15" fmla="*/ 96 h 99"/>
                  <a:gd name="T16" fmla="*/ 18 w 94"/>
                  <a:gd name="T17" fmla="*/ 91 h 99"/>
                  <a:gd name="T18" fmla="*/ 12 w 94"/>
                  <a:gd name="T19" fmla="*/ 86 h 99"/>
                  <a:gd name="T20" fmla="*/ 3 w 94"/>
                  <a:gd name="T21" fmla="*/ 71 h 99"/>
                  <a:gd name="T22" fmla="*/ 1 w 94"/>
                  <a:gd name="T23" fmla="*/ 61 h 99"/>
                  <a:gd name="T24" fmla="*/ 0 w 94"/>
                  <a:gd name="T25" fmla="*/ 50 h 99"/>
                  <a:gd name="T26" fmla="*/ 3 w 94"/>
                  <a:gd name="T27" fmla="*/ 30 h 99"/>
                  <a:gd name="T28" fmla="*/ 6 w 94"/>
                  <a:gd name="T29" fmla="*/ 22 h 99"/>
                  <a:gd name="T30" fmla="*/ 12 w 94"/>
                  <a:gd name="T31" fmla="*/ 14 h 99"/>
                  <a:gd name="T32" fmla="*/ 27 w 94"/>
                  <a:gd name="T33" fmla="*/ 5 h 99"/>
                  <a:gd name="T34" fmla="*/ 36 w 94"/>
                  <a:gd name="T35" fmla="*/ 1 h 99"/>
                  <a:gd name="T36" fmla="*/ 46 w 94"/>
                  <a:gd name="T37" fmla="*/ 0 h 99"/>
                  <a:gd name="T38" fmla="*/ 67 w 94"/>
                  <a:gd name="T39" fmla="*/ 5 h 99"/>
                  <a:gd name="T40" fmla="*/ 75 w 94"/>
                  <a:gd name="T41" fmla="*/ 9 h 99"/>
                  <a:gd name="T42" fmla="*/ 81 w 94"/>
                  <a:gd name="T43" fmla="*/ 14 h 99"/>
                  <a:gd name="T44" fmla="*/ 91 w 94"/>
                  <a:gd name="T45" fmla="*/ 30 h 99"/>
                  <a:gd name="T46" fmla="*/ 93 w 94"/>
                  <a:gd name="T47" fmla="*/ 39 h 99"/>
                  <a:gd name="T48" fmla="*/ 94 w 94"/>
                  <a:gd name="T49" fmla="*/ 50 h 99"/>
                  <a:gd name="T50" fmla="*/ 71 w 94"/>
                  <a:gd name="T51" fmla="*/ 50 h 99"/>
                  <a:gd name="T52" fmla="*/ 70 w 94"/>
                  <a:gd name="T53" fmla="*/ 38 h 99"/>
                  <a:gd name="T54" fmla="*/ 66 w 94"/>
                  <a:gd name="T55" fmla="*/ 26 h 99"/>
                  <a:gd name="T56" fmla="*/ 63 w 94"/>
                  <a:gd name="T57" fmla="*/ 22 h 99"/>
                  <a:gd name="T58" fmla="*/ 58 w 94"/>
                  <a:gd name="T59" fmla="*/ 19 h 99"/>
                  <a:gd name="T60" fmla="*/ 46 w 94"/>
                  <a:gd name="T61" fmla="*/ 15 h 99"/>
                  <a:gd name="T62" fmla="*/ 40 w 94"/>
                  <a:gd name="T63" fmla="*/ 17 h 99"/>
                  <a:gd name="T64" fmla="*/ 35 w 94"/>
                  <a:gd name="T65" fmla="*/ 19 h 99"/>
                  <a:gd name="T66" fmla="*/ 27 w 94"/>
                  <a:gd name="T67" fmla="*/ 27 h 99"/>
                  <a:gd name="T68" fmla="*/ 25 w 94"/>
                  <a:gd name="T69" fmla="*/ 32 h 99"/>
                  <a:gd name="T70" fmla="*/ 24 w 94"/>
                  <a:gd name="T71" fmla="*/ 38 h 99"/>
                  <a:gd name="T72" fmla="*/ 22 w 94"/>
                  <a:gd name="T73" fmla="*/ 50 h 99"/>
                  <a:gd name="T74" fmla="*/ 24 w 94"/>
                  <a:gd name="T75" fmla="*/ 62 h 99"/>
                  <a:gd name="T76" fmla="*/ 27 w 94"/>
                  <a:gd name="T77" fmla="*/ 73 h 99"/>
                  <a:gd name="T78" fmla="*/ 31 w 94"/>
                  <a:gd name="T79" fmla="*/ 77 h 99"/>
                  <a:gd name="T80" fmla="*/ 36 w 94"/>
                  <a:gd name="T81" fmla="*/ 82 h 99"/>
                  <a:gd name="T82" fmla="*/ 46 w 94"/>
                  <a:gd name="T83" fmla="*/ 85 h 99"/>
                  <a:gd name="T84" fmla="*/ 53 w 94"/>
                  <a:gd name="T85" fmla="*/ 84 h 99"/>
                  <a:gd name="T86" fmla="*/ 58 w 94"/>
                  <a:gd name="T87" fmla="*/ 82 h 99"/>
                  <a:gd name="T88" fmla="*/ 66 w 94"/>
                  <a:gd name="T89" fmla="*/ 73 h 99"/>
                  <a:gd name="T90" fmla="*/ 69 w 94"/>
                  <a:gd name="T91" fmla="*/ 68 h 99"/>
                  <a:gd name="T92" fmla="*/ 70 w 94"/>
                  <a:gd name="T93" fmla="*/ 62 h 99"/>
                  <a:gd name="T94" fmla="*/ 71 w 94"/>
                  <a:gd name="T95"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99">
                    <a:moveTo>
                      <a:pt x="94" y="50"/>
                    </a:moveTo>
                    <a:lnTo>
                      <a:pt x="94" y="50"/>
                    </a:lnTo>
                    <a:lnTo>
                      <a:pt x="93" y="61"/>
                    </a:lnTo>
                    <a:lnTo>
                      <a:pt x="91" y="70"/>
                    </a:lnTo>
                    <a:lnTo>
                      <a:pt x="91" y="70"/>
                    </a:lnTo>
                    <a:lnTo>
                      <a:pt x="87" y="78"/>
                    </a:lnTo>
                    <a:lnTo>
                      <a:pt x="81" y="86"/>
                    </a:lnTo>
                    <a:lnTo>
                      <a:pt x="81" y="86"/>
                    </a:lnTo>
                    <a:lnTo>
                      <a:pt x="75" y="91"/>
                    </a:lnTo>
                    <a:lnTo>
                      <a:pt x="67" y="96"/>
                    </a:lnTo>
                    <a:lnTo>
                      <a:pt x="67" y="96"/>
                    </a:lnTo>
                    <a:lnTo>
                      <a:pt x="57" y="99"/>
                    </a:lnTo>
                    <a:lnTo>
                      <a:pt x="46" y="99"/>
                    </a:lnTo>
                    <a:lnTo>
                      <a:pt x="46" y="99"/>
                    </a:lnTo>
                    <a:lnTo>
                      <a:pt x="36" y="99"/>
                    </a:lnTo>
                    <a:lnTo>
                      <a:pt x="27" y="96"/>
                    </a:lnTo>
                    <a:lnTo>
                      <a:pt x="27" y="96"/>
                    </a:lnTo>
                    <a:lnTo>
                      <a:pt x="18" y="91"/>
                    </a:lnTo>
                    <a:lnTo>
                      <a:pt x="12" y="86"/>
                    </a:lnTo>
                    <a:lnTo>
                      <a:pt x="12" y="86"/>
                    </a:lnTo>
                    <a:lnTo>
                      <a:pt x="6" y="78"/>
                    </a:lnTo>
                    <a:lnTo>
                      <a:pt x="3" y="71"/>
                    </a:lnTo>
                    <a:lnTo>
                      <a:pt x="3" y="71"/>
                    </a:lnTo>
                    <a:lnTo>
                      <a:pt x="1" y="61"/>
                    </a:lnTo>
                    <a:lnTo>
                      <a:pt x="0" y="50"/>
                    </a:lnTo>
                    <a:lnTo>
                      <a:pt x="0" y="50"/>
                    </a:lnTo>
                    <a:lnTo>
                      <a:pt x="1" y="39"/>
                    </a:lnTo>
                    <a:lnTo>
                      <a:pt x="3" y="30"/>
                    </a:lnTo>
                    <a:lnTo>
                      <a:pt x="3" y="30"/>
                    </a:lnTo>
                    <a:lnTo>
                      <a:pt x="6" y="22"/>
                    </a:lnTo>
                    <a:lnTo>
                      <a:pt x="12" y="14"/>
                    </a:lnTo>
                    <a:lnTo>
                      <a:pt x="12" y="14"/>
                    </a:lnTo>
                    <a:lnTo>
                      <a:pt x="18" y="9"/>
                    </a:lnTo>
                    <a:lnTo>
                      <a:pt x="27" y="5"/>
                    </a:lnTo>
                    <a:lnTo>
                      <a:pt x="27" y="5"/>
                    </a:lnTo>
                    <a:lnTo>
                      <a:pt x="36" y="1"/>
                    </a:lnTo>
                    <a:lnTo>
                      <a:pt x="46" y="0"/>
                    </a:lnTo>
                    <a:lnTo>
                      <a:pt x="46" y="0"/>
                    </a:lnTo>
                    <a:lnTo>
                      <a:pt x="57" y="1"/>
                    </a:lnTo>
                    <a:lnTo>
                      <a:pt x="67" y="5"/>
                    </a:lnTo>
                    <a:lnTo>
                      <a:pt x="67" y="5"/>
                    </a:lnTo>
                    <a:lnTo>
                      <a:pt x="75" y="9"/>
                    </a:lnTo>
                    <a:lnTo>
                      <a:pt x="81" y="14"/>
                    </a:lnTo>
                    <a:lnTo>
                      <a:pt x="81" y="14"/>
                    </a:lnTo>
                    <a:lnTo>
                      <a:pt x="87" y="21"/>
                    </a:lnTo>
                    <a:lnTo>
                      <a:pt x="91" y="30"/>
                    </a:lnTo>
                    <a:lnTo>
                      <a:pt x="91" y="30"/>
                    </a:lnTo>
                    <a:lnTo>
                      <a:pt x="93" y="39"/>
                    </a:lnTo>
                    <a:lnTo>
                      <a:pt x="94" y="50"/>
                    </a:lnTo>
                    <a:lnTo>
                      <a:pt x="94" y="50"/>
                    </a:lnTo>
                    <a:close/>
                    <a:moveTo>
                      <a:pt x="71" y="50"/>
                    </a:moveTo>
                    <a:lnTo>
                      <a:pt x="71" y="50"/>
                    </a:lnTo>
                    <a:lnTo>
                      <a:pt x="70" y="38"/>
                    </a:lnTo>
                    <a:lnTo>
                      <a:pt x="70" y="38"/>
                    </a:lnTo>
                    <a:lnTo>
                      <a:pt x="69" y="32"/>
                    </a:lnTo>
                    <a:lnTo>
                      <a:pt x="66" y="26"/>
                    </a:lnTo>
                    <a:lnTo>
                      <a:pt x="66" y="26"/>
                    </a:lnTo>
                    <a:lnTo>
                      <a:pt x="63" y="22"/>
                    </a:lnTo>
                    <a:lnTo>
                      <a:pt x="58" y="19"/>
                    </a:lnTo>
                    <a:lnTo>
                      <a:pt x="58" y="19"/>
                    </a:lnTo>
                    <a:lnTo>
                      <a:pt x="53" y="17"/>
                    </a:lnTo>
                    <a:lnTo>
                      <a:pt x="46" y="15"/>
                    </a:lnTo>
                    <a:lnTo>
                      <a:pt x="46" y="15"/>
                    </a:lnTo>
                    <a:lnTo>
                      <a:pt x="40" y="17"/>
                    </a:lnTo>
                    <a:lnTo>
                      <a:pt x="35" y="19"/>
                    </a:lnTo>
                    <a:lnTo>
                      <a:pt x="35" y="19"/>
                    </a:lnTo>
                    <a:lnTo>
                      <a:pt x="30" y="22"/>
                    </a:lnTo>
                    <a:lnTo>
                      <a:pt x="27" y="27"/>
                    </a:lnTo>
                    <a:lnTo>
                      <a:pt x="27" y="27"/>
                    </a:lnTo>
                    <a:lnTo>
                      <a:pt x="25" y="32"/>
                    </a:lnTo>
                    <a:lnTo>
                      <a:pt x="24" y="38"/>
                    </a:lnTo>
                    <a:lnTo>
                      <a:pt x="24" y="38"/>
                    </a:lnTo>
                    <a:lnTo>
                      <a:pt x="22" y="50"/>
                    </a:lnTo>
                    <a:lnTo>
                      <a:pt x="22" y="50"/>
                    </a:lnTo>
                    <a:lnTo>
                      <a:pt x="24" y="62"/>
                    </a:lnTo>
                    <a:lnTo>
                      <a:pt x="24" y="62"/>
                    </a:lnTo>
                    <a:lnTo>
                      <a:pt x="25" y="68"/>
                    </a:lnTo>
                    <a:lnTo>
                      <a:pt x="27" y="73"/>
                    </a:lnTo>
                    <a:lnTo>
                      <a:pt x="27" y="73"/>
                    </a:lnTo>
                    <a:lnTo>
                      <a:pt x="31" y="77"/>
                    </a:lnTo>
                    <a:lnTo>
                      <a:pt x="36" y="82"/>
                    </a:lnTo>
                    <a:lnTo>
                      <a:pt x="36" y="82"/>
                    </a:lnTo>
                    <a:lnTo>
                      <a:pt x="40" y="84"/>
                    </a:lnTo>
                    <a:lnTo>
                      <a:pt x="46" y="85"/>
                    </a:lnTo>
                    <a:lnTo>
                      <a:pt x="46" y="85"/>
                    </a:lnTo>
                    <a:lnTo>
                      <a:pt x="53" y="84"/>
                    </a:lnTo>
                    <a:lnTo>
                      <a:pt x="58" y="82"/>
                    </a:lnTo>
                    <a:lnTo>
                      <a:pt x="58" y="82"/>
                    </a:lnTo>
                    <a:lnTo>
                      <a:pt x="63" y="78"/>
                    </a:lnTo>
                    <a:lnTo>
                      <a:pt x="66" y="73"/>
                    </a:lnTo>
                    <a:lnTo>
                      <a:pt x="66" y="73"/>
                    </a:lnTo>
                    <a:lnTo>
                      <a:pt x="69" y="68"/>
                    </a:lnTo>
                    <a:lnTo>
                      <a:pt x="70" y="62"/>
                    </a:lnTo>
                    <a:lnTo>
                      <a:pt x="70" y="62"/>
                    </a:lnTo>
                    <a:lnTo>
                      <a:pt x="71" y="50"/>
                    </a:lnTo>
                    <a:lnTo>
                      <a:pt x="7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799" dirty="0">
                  <a:solidFill>
                    <a:prstClr val="black"/>
                  </a:solidFill>
                  <a:latin typeface="Arial" pitchFamily="34" charset="0"/>
                  <a:ea typeface="微软雅黑" pitchFamily="34" charset="-122"/>
                  <a:cs typeface="Arial" pitchFamily="34" charset="0"/>
                </a:endParaRPr>
              </a:p>
            </p:txBody>
          </p:sp>
          <p:sp>
            <p:nvSpPr>
              <p:cNvPr id="193" name="Freeform 395"/>
              <p:cNvSpPr>
                <a:spLocks/>
              </p:cNvSpPr>
              <p:nvPr/>
            </p:nvSpPr>
            <p:spPr bwMode="auto">
              <a:xfrm>
                <a:off x="5613612" y="4190323"/>
                <a:ext cx="107950" cy="157163"/>
              </a:xfrm>
              <a:custGeom>
                <a:avLst/>
                <a:gdLst>
                  <a:gd name="T0" fmla="*/ 68 w 68"/>
                  <a:gd name="T1" fmla="*/ 71 h 99"/>
                  <a:gd name="T2" fmla="*/ 65 w 68"/>
                  <a:gd name="T3" fmla="*/ 84 h 99"/>
                  <a:gd name="T4" fmla="*/ 61 w 68"/>
                  <a:gd name="T5" fmla="*/ 89 h 99"/>
                  <a:gd name="T6" fmla="*/ 56 w 68"/>
                  <a:gd name="T7" fmla="*/ 92 h 99"/>
                  <a:gd name="T8" fmla="*/ 45 w 68"/>
                  <a:gd name="T9" fmla="*/ 98 h 99"/>
                  <a:gd name="T10" fmla="*/ 37 w 68"/>
                  <a:gd name="T11" fmla="*/ 99 h 99"/>
                  <a:gd name="T12" fmla="*/ 30 w 68"/>
                  <a:gd name="T13" fmla="*/ 99 h 99"/>
                  <a:gd name="T14" fmla="*/ 15 w 68"/>
                  <a:gd name="T15" fmla="*/ 99 h 99"/>
                  <a:gd name="T16" fmla="*/ 1 w 68"/>
                  <a:gd name="T17" fmla="*/ 96 h 99"/>
                  <a:gd name="T18" fmla="*/ 1 w 68"/>
                  <a:gd name="T19" fmla="*/ 78 h 99"/>
                  <a:gd name="T20" fmla="*/ 14 w 68"/>
                  <a:gd name="T21" fmla="*/ 84 h 99"/>
                  <a:gd name="T22" fmla="*/ 28 w 68"/>
                  <a:gd name="T23" fmla="*/ 85 h 99"/>
                  <a:gd name="T24" fmla="*/ 35 w 68"/>
                  <a:gd name="T25" fmla="*/ 84 h 99"/>
                  <a:gd name="T26" fmla="*/ 41 w 68"/>
                  <a:gd name="T27" fmla="*/ 82 h 99"/>
                  <a:gd name="T28" fmla="*/ 43 w 68"/>
                  <a:gd name="T29" fmla="*/ 79 h 99"/>
                  <a:gd name="T30" fmla="*/ 46 w 68"/>
                  <a:gd name="T31" fmla="*/ 77 h 99"/>
                  <a:gd name="T32" fmla="*/ 47 w 68"/>
                  <a:gd name="T33" fmla="*/ 71 h 99"/>
                  <a:gd name="T34" fmla="*/ 47 w 68"/>
                  <a:gd name="T35" fmla="*/ 69 h 99"/>
                  <a:gd name="T36" fmla="*/ 46 w 68"/>
                  <a:gd name="T37" fmla="*/ 66 h 99"/>
                  <a:gd name="T38" fmla="*/ 41 w 68"/>
                  <a:gd name="T39" fmla="*/ 62 h 99"/>
                  <a:gd name="T40" fmla="*/ 36 w 68"/>
                  <a:gd name="T41" fmla="*/ 60 h 99"/>
                  <a:gd name="T42" fmla="*/ 20 w 68"/>
                  <a:gd name="T43" fmla="*/ 52 h 99"/>
                  <a:gd name="T44" fmla="*/ 12 w 68"/>
                  <a:gd name="T45" fmla="*/ 49 h 99"/>
                  <a:gd name="T46" fmla="*/ 5 w 68"/>
                  <a:gd name="T47" fmla="*/ 44 h 99"/>
                  <a:gd name="T48" fmla="*/ 3 w 68"/>
                  <a:gd name="T49" fmla="*/ 40 h 99"/>
                  <a:gd name="T50" fmla="*/ 1 w 68"/>
                  <a:gd name="T51" fmla="*/ 37 h 99"/>
                  <a:gd name="T52" fmla="*/ 0 w 68"/>
                  <a:gd name="T53" fmla="*/ 28 h 99"/>
                  <a:gd name="T54" fmla="*/ 1 w 68"/>
                  <a:gd name="T55" fmla="*/ 21 h 99"/>
                  <a:gd name="T56" fmla="*/ 3 w 68"/>
                  <a:gd name="T57" fmla="*/ 15 h 99"/>
                  <a:gd name="T58" fmla="*/ 13 w 68"/>
                  <a:gd name="T59" fmla="*/ 7 h 99"/>
                  <a:gd name="T60" fmla="*/ 18 w 68"/>
                  <a:gd name="T61" fmla="*/ 4 h 99"/>
                  <a:gd name="T62" fmla="*/ 26 w 68"/>
                  <a:gd name="T63" fmla="*/ 2 h 99"/>
                  <a:gd name="T64" fmla="*/ 39 w 68"/>
                  <a:gd name="T65" fmla="*/ 0 h 99"/>
                  <a:gd name="T66" fmla="*/ 51 w 68"/>
                  <a:gd name="T67" fmla="*/ 1 h 99"/>
                  <a:gd name="T68" fmla="*/ 63 w 68"/>
                  <a:gd name="T69" fmla="*/ 4 h 99"/>
                  <a:gd name="T70" fmla="*/ 63 w 68"/>
                  <a:gd name="T71" fmla="*/ 20 h 99"/>
                  <a:gd name="T72" fmla="*/ 52 w 68"/>
                  <a:gd name="T73" fmla="*/ 17 h 99"/>
                  <a:gd name="T74" fmla="*/ 40 w 68"/>
                  <a:gd name="T75" fmla="*/ 15 h 99"/>
                  <a:gd name="T76" fmla="*/ 34 w 68"/>
                  <a:gd name="T77" fmla="*/ 15 h 99"/>
                  <a:gd name="T78" fmla="*/ 28 w 68"/>
                  <a:gd name="T79" fmla="*/ 18 h 99"/>
                  <a:gd name="T80" fmla="*/ 25 w 68"/>
                  <a:gd name="T81" fmla="*/ 19 h 99"/>
                  <a:gd name="T82" fmla="*/ 23 w 68"/>
                  <a:gd name="T83" fmla="*/ 21 h 99"/>
                  <a:gd name="T84" fmla="*/ 22 w 68"/>
                  <a:gd name="T85" fmla="*/ 27 h 99"/>
                  <a:gd name="T86" fmla="*/ 22 w 68"/>
                  <a:gd name="T87" fmla="*/ 30 h 99"/>
                  <a:gd name="T88" fmla="*/ 23 w 68"/>
                  <a:gd name="T89" fmla="*/ 32 h 99"/>
                  <a:gd name="T90" fmla="*/ 26 w 68"/>
                  <a:gd name="T91" fmla="*/ 35 h 99"/>
                  <a:gd name="T92" fmla="*/ 32 w 68"/>
                  <a:gd name="T93" fmla="*/ 37 h 99"/>
                  <a:gd name="T94" fmla="*/ 47 w 68"/>
                  <a:gd name="T95" fmla="*/ 44 h 99"/>
                  <a:gd name="T96" fmla="*/ 55 w 68"/>
                  <a:gd name="T97" fmla="*/ 48 h 99"/>
                  <a:gd name="T98" fmla="*/ 62 w 68"/>
                  <a:gd name="T99" fmla="*/ 53 h 99"/>
                  <a:gd name="T100" fmla="*/ 65 w 68"/>
                  <a:gd name="T101" fmla="*/ 57 h 99"/>
                  <a:gd name="T102" fmla="*/ 66 w 68"/>
                  <a:gd name="T103" fmla="*/ 61 h 99"/>
                  <a:gd name="T104" fmla="*/ 68 w 68"/>
                  <a:gd name="T105"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99">
                    <a:moveTo>
                      <a:pt x="68" y="71"/>
                    </a:moveTo>
                    <a:lnTo>
                      <a:pt x="68" y="71"/>
                    </a:lnTo>
                    <a:lnTo>
                      <a:pt x="67" y="77"/>
                    </a:lnTo>
                    <a:lnTo>
                      <a:pt x="65" y="84"/>
                    </a:lnTo>
                    <a:lnTo>
                      <a:pt x="65" y="84"/>
                    </a:lnTo>
                    <a:lnTo>
                      <a:pt x="61" y="89"/>
                    </a:lnTo>
                    <a:lnTo>
                      <a:pt x="56" y="92"/>
                    </a:lnTo>
                    <a:lnTo>
                      <a:pt x="56" y="92"/>
                    </a:lnTo>
                    <a:lnTo>
                      <a:pt x="51" y="96"/>
                    </a:lnTo>
                    <a:lnTo>
                      <a:pt x="45" y="98"/>
                    </a:lnTo>
                    <a:lnTo>
                      <a:pt x="45" y="98"/>
                    </a:lnTo>
                    <a:lnTo>
                      <a:pt x="37" y="99"/>
                    </a:lnTo>
                    <a:lnTo>
                      <a:pt x="30" y="99"/>
                    </a:lnTo>
                    <a:lnTo>
                      <a:pt x="30" y="99"/>
                    </a:lnTo>
                    <a:lnTo>
                      <a:pt x="15" y="99"/>
                    </a:lnTo>
                    <a:lnTo>
                      <a:pt x="15" y="99"/>
                    </a:lnTo>
                    <a:lnTo>
                      <a:pt x="8" y="97"/>
                    </a:lnTo>
                    <a:lnTo>
                      <a:pt x="1" y="96"/>
                    </a:lnTo>
                    <a:lnTo>
                      <a:pt x="1" y="78"/>
                    </a:lnTo>
                    <a:lnTo>
                      <a:pt x="1" y="78"/>
                    </a:lnTo>
                    <a:lnTo>
                      <a:pt x="8" y="82"/>
                    </a:lnTo>
                    <a:lnTo>
                      <a:pt x="14" y="84"/>
                    </a:lnTo>
                    <a:lnTo>
                      <a:pt x="14" y="84"/>
                    </a:lnTo>
                    <a:lnTo>
                      <a:pt x="28" y="85"/>
                    </a:lnTo>
                    <a:lnTo>
                      <a:pt x="28" y="85"/>
                    </a:lnTo>
                    <a:lnTo>
                      <a:pt x="35" y="84"/>
                    </a:lnTo>
                    <a:lnTo>
                      <a:pt x="35" y="84"/>
                    </a:lnTo>
                    <a:lnTo>
                      <a:pt x="41" y="82"/>
                    </a:lnTo>
                    <a:lnTo>
                      <a:pt x="41" y="82"/>
                    </a:lnTo>
                    <a:lnTo>
                      <a:pt x="43" y="79"/>
                    </a:lnTo>
                    <a:lnTo>
                      <a:pt x="46" y="77"/>
                    </a:lnTo>
                    <a:lnTo>
                      <a:pt x="46" y="77"/>
                    </a:lnTo>
                    <a:lnTo>
                      <a:pt x="47" y="75"/>
                    </a:lnTo>
                    <a:lnTo>
                      <a:pt x="47" y="71"/>
                    </a:lnTo>
                    <a:lnTo>
                      <a:pt x="47" y="71"/>
                    </a:lnTo>
                    <a:lnTo>
                      <a:pt x="47" y="69"/>
                    </a:lnTo>
                    <a:lnTo>
                      <a:pt x="46" y="66"/>
                    </a:lnTo>
                    <a:lnTo>
                      <a:pt x="46" y="66"/>
                    </a:lnTo>
                    <a:lnTo>
                      <a:pt x="41" y="62"/>
                    </a:lnTo>
                    <a:lnTo>
                      <a:pt x="41" y="62"/>
                    </a:lnTo>
                    <a:lnTo>
                      <a:pt x="36" y="60"/>
                    </a:lnTo>
                    <a:lnTo>
                      <a:pt x="36" y="60"/>
                    </a:lnTo>
                    <a:lnTo>
                      <a:pt x="29" y="57"/>
                    </a:lnTo>
                    <a:lnTo>
                      <a:pt x="20" y="52"/>
                    </a:lnTo>
                    <a:lnTo>
                      <a:pt x="20" y="52"/>
                    </a:lnTo>
                    <a:lnTo>
                      <a:pt x="12" y="49"/>
                    </a:lnTo>
                    <a:lnTo>
                      <a:pt x="12" y="49"/>
                    </a:lnTo>
                    <a:lnTo>
                      <a:pt x="5" y="44"/>
                    </a:lnTo>
                    <a:lnTo>
                      <a:pt x="5" y="44"/>
                    </a:lnTo>
                    <a:lnTo>
                      <a:pt x="3" y="40"/>
                    </a:lnTo>
                    <a:lnTo>
                      <a:pt x="1" y="37"/>
                    </a:lnTo>
                    <a:lnTo>
                      <a:pt x="1" y="37"/>
                    </a:lnTo>
                    <a:lnTo>
                      <a:pt x="0" y="33"/>
                    </a:lnTo>
                    <a:lnTo>
                      <a:pt x="0" y="28"/>
                    </a:lnTo>
                    <a:lnTo>
                      <a:pt x="0" y="28"/>
                    </a:lnTo>
                    <a:lnTo>
                      <a:pt x="1" y="21"/>
                    </a:lnTo>
                    <a:lnTo>
                      <a:pt x="3" y="15"/>
                    </a:lnTo>
                    <a:lnTo>
                      <a:pt x="3" y="15"/>
                    </a:lnTo>
                    <a:lnTo>
                      <a:pt x="8" y="10"/>
                    </a:lnTo>
                    <a:lnTo>
                      <a:pt x="13" y="7"/>
                    </a:lnTo>
                    <a:lnTo>
                      <a:pt x="13" y="7"/>
                    </a:lnTo>
                    <a:lnTo>
                      <a:pt x="18" y="4"/>
                    </a:lnTo>
                    <a:lnTo>
                      <a:pt x="26" y="2"/>
                    </a:lnTo>
                    <a:lnTo>
                      <a:pt x="26" y="2"/>
                    </a:lnTo>
                    <a:lnTo>
                      <a:pt x="33" y="1"/>
                    </a:lnTo>
                    <a:lnTo>
                      <a:pt x="39" y="0"/>
                    </a:lnTo>
                    <a:lnTo>
                      <a:pt x="39" y="0"/>
                    </a:lnTo>
                    <a:lnTo>
                      <a:pt x="51" y="1"/>
                    </a:lnTo>
                    <a:lnTo>
                      <a:pt x="51" y="1"/>
                    </a:lnTo>
                    <a:lnTo>
                      <a:pt x="63" y="4"/>
                    </a:lnTo>
                    <a:lnTo>
                      <a:pt x="63" y="20"/>
                    </a:lnTo>
                    <a:lnTo>
                      <a:pt x="63" y="20"/>
                    </a:lnTo>
                    <a:lnTo>
                      <a:pt x="58" y="18"/>
                    </a:lnTo>
                    <a:lnTo>
                      <a:pt x="52" y="17"/>
                    </a:lnTo>
                    <a:lnTo>
                      <a:pt x="52" y="17"/>
                    </a:lnTo>
                    <a:lnTo>
                      <a:pt x="40" y="15"/>
                    </a:lnTo>
                    <a:lnTo>
                      <a:pt x="40" y="15"/>
                    </a:lnTo>
                    <a:lnTo>
                      <a:pt x="34" y="15"/>
                    </a:lnTo>
                    <a:lnTo>
                      <a:pt x="34" y="15"/>
                    </a:lnTo>
                    <a:lnTo>
                      <a:pt x="28" y="18"/>
                    </a:lnTo>
                    <a:lnTo>
                      <a:pt x="28" y="18"/>
                    </a:lnTo>
                    <a:lnTo>
                      <a:pt x="25" y="19"/>
                    </a:lnTo>
                    <a:lnTo>
                      <a:pt x="23" y="21"/>
                    </a:lnTo>
                    <a:lnTo>
                      <a:pt x="23" y="21"/>
                    </a:lnTo>
                    <a:lnTo>
                      <a:pt x="22" y="24"/>
                    </a:lnTo>
                    <a:lnTo>
                      <a:pt x="22" y="27"/>
                    </a:lnTo>
                    <a:lnTo>
                      <a:pt x="22" y="27"/>
                    </a:lnTo>
                    <a:lnTo>
                      <a:pt x="22" y="30"/>
                    </a:lnTo>
                    <a:lnTo>
                      <a:pt x="23" y="32"/>
                    </a:lnTo>
                    <a:lnTo>
                      <a:pt x="23" y="32"/>
                    </a:lnTo>
                    <a:lnTo>
                      <a:pt x="26" y="35"/>
                    </a:lnTo>
                    <a:lnTo>
                      <a:pt x="26" y="35"/>
                    </a:lnTo>
                    <a:lnTo>
                      <a:pt x="32" y="37"/>
                    </a:lnTo>
                    <a:lnTo>
                      <a:pt x="32" y="37"/>
                    </a:lnTo>
                    <a:lnTo>
                      <a:pt x="36" y="39"/>
                    </a:lnTo>
                    <a:lnTo>
                      <a:pt x="47" y="44"/>
                    </a:lnTo>
                    <a:lnTo>
                      <a:pt x="47" y="44"/>
                    </a:lnTo>
                    <a:lnTo>
                      <a:pt x="55" y="48"/>
                    </a:lnTo>
                    <a:lnTo>
                      <a:pt x="55" y="48"/>
                    </a:lnTo>
                    <a:lnTo>
                      <a:pt x="62" y="53"/>
                    </a:lnTo>
                    <a:lnTo>
                      <a:pt x="62" y="53"/>
                    </a:lnTo>
                    <a:lnTo>
                      <a:pt x="65" y="57"/>
                    </a:lnTo>
                    <a:lnTo>
                      <a:pt x="66" y="61"/>
                    </a:lnTo>
                    <a:lnTo>
                      <a:pt x="66" y="61"/>
                    </a:lnTo>
                    <a:lnTo>
                      <a:pt x="68" y="65"/>
                    </a:lnTo>
                    <a:lnTo>
                      <a:pt x="68" y="71"/>
                    </a:lnTo>
                    <a:lnTo>
                      <a:pt x="68"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799" dirty="0">
                  <a:solidFill>
                    <a:prstClr val="black"/>
                  </a:solidFill>
                  <a:latin typeface="Arial" pitchFamily="34" charset="0"/>
                  <a:ea typeface="微软雅黑" pitchFamily="34" charset="-122"/>
                  <a:cs typeface="Arial" pitchFamily="34" charset="0"/>
                </a:endParaRPr>
              </a:p>
            </p:txBody>
          </p:sp>
        </p:grpSp>
      </p:grpSp>
      <p:sp>
        <p:nvSpPr>
          <p:cNvPr id="116" name="Oval 115"/>
          <p:cNvSpPr/>
          <p:nvPr/>
        </p:nvSpPr>
        <p:spPr bwMode="auto">
          <a:xfrm>
            <a:off x="5530755" y="1485046"/>
            <a:ext cx="1187356" cy="1125941"/>
          </a:xfrm>
          <a:prstGeom prst="ellipse">
            <a:avLst/>
          </a:prstGeom>
          <a:noFill/>
          <a:ln w="28575">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350">
              <a:solidFill>
                <a:prstClr val="black"/>
              </a:solidFill>
              <a:latin typeface="Arial" charset="0"/>
              <a:ea typeface="宋体" charset="-122"/>
            </a:endParaRPr>
          </a:p>
        </p:txBody>
      </p:sp>
      <p:sp>
        <p:nvSpPr>
          <p:cNvPr id="117" name="Oval 116"/>
          <p:cNvSpPr/>
          <p:nvPr/>
        </p:nvSpPr>
        <p:spPr bwMode="auto">
          <a:xfrm>
            <a:off x="1630907" y="3532210"/>
            <a:ext cx="1187356" cy="1125941"/>
          </a:xfrm>
          <a:prstGeom prst="ellipse">
            <a:avLst/>
          </a:prstGeom>
          <a:noFill/>
          <a:ln w="28575">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350">
              <a:solidFill>
                <a:prstClr val="black"/>
              </a:solidFill>
              <a:latin typeface="Arial" charset="0"/>
              <a:ea typeface="宋体" charset="-122"/>
            </a:endParaRPr>
          </a:p>
        </p:txBody>
      </p:sp>
      <p:sp>
        <p:nvSpPr>
          <p:cNvPr id="119" name="Oval 118"/>
          <p:cNvSpPr/>
          <p:nvPr/>
        </p:nvSpPr>
        <p:spPr bwMode="auto">
          <a:xfrm>
            <a:off x="2961564" y="4023530"/>
            <a:ext cx="1187356" cy="1125941"/>
          </a:xfrm>
          <a:prstGeom prst="ellipse">
            <a:avLst/>
          </a:prstGeom>
          <a:noFill/>
          <a:ln w="28575">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350">
              <a:solidFill>
                <a:prstClr val="black"/>
              </a:solidFill>
              <a:latin typeface="Arial" charset="0"/>
              <a:ea typeface="宋体" charset="-122"/>
            </a:endParaRPr>
          </a:p>
        </p:txBody>
      </p:sp>
      <p:sp>
        <p:nvSpPr>
          <p:cNvPr id="122" name="Oval 121"/>
          <p:cNvSpPr/>
          <p:nvPr/>
        </p:nvSpPr>
        <p:spPr bwMode="auto">
          <a:xfrm>
            <a:off x="4322928" y="4402256"/>
            <a:ext cx="1187356" cy="1125941"/>
          </a:xfrm>
          <a:prstGeom prst="ellipse">
            <a:avLst/>
          </a:prstGeom>
          <a:noFill/>
          <a:ln w="28575">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350">
              <a:solidFill>
                <a:prstClr val="black"/>
              </a:solidFill>
              <a:latin typeface="Arial" charset="0"/>
              <a:ea typeface="宋体" charset="-122"/>
            </a:endParaRPr>
          </a:p>
        </p:txBody>
      </p:sp>
      <p:sp>
        <p:nvSpPr>
          <p:cNvPr id="123" name="Oval 122"/>
          <p:cNvSpPr/>
          <p:nvPr/>
        </p:nvSpPr>
        <p:spPr bwMode="auto">
          <a:xfrm>
            <a:off x="2562368" y="1966129"/>
            <a:ext cx="1187356" cy="1125941"/>
          </a:xfrm>
          <a:prstGeom prst="ellipse">
            <a:avLst/>
          </a:prstGeom>
          <a:noFill/>
          <a:ln w="28575">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350">
              <a:solidFill>
                <a:prstClr val="black"/>
              </a:solidFill>
              <a:latin typeface="Arial" charset="0"/>
              <a:ea typeface="宋体" charset="-122"/>
            </a:endParaRPr>
          </a:p>
        </p:txBody>
      </p:sp>
      <p:pic>
        <p:nvPicPr>
          <p:cNvPr id="2" name="Imagen 1"/>
          <p:cNvPicPr>
            <a:picLocks noChangeAspect="1"/>
          </p:cNvPicPr>
          <p:nvPr/>
        </p:nvPicPr>
        <p:blipFill>
          <a:blip r:embed="rId30"/>
          <a:stretch>
            <a:fillRect/>
          </a:stretch>
        </p:blipFill>
        <p:spPr>
          <a:xfrm>
            <a:off x="47627" y="55343"/>
            <a:ext cx="3417381" cy="1085107"/>
          </a:xfrm>
          <a:prstGeom prst="rect">
            <a:avLst/>
          </a:prstGeom>
        </p:spPr>
      </p:pic>
    </p:spTree>
    <p:extLst>
      <p:ext uri="{BB962C8B-B14F-4D97-AF65-F5344CB8AC3E}">
        <p14:creationId xmlns:p14="http://schemas.microsoft.com/office/powerpoint/2010/main" val="193276446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theme/theme1.xml><?xml version="1.0" encoding="utf-8"?>
<a:theme xmlns:a="http://schemas.openxmlformats.org/drawingml/2006/main" name="Шаблон_20_лет_в_ИТ">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внутренний_слай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внутренний_слай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внутренний_слай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Шаблон_20_лет_в_ИТ">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0FAD97A1ED372744974DE9998D344586" ma:contentTypeVersion="1" ma:contentTypeDescription="Создание документа." ma:contentTypeScope="" ma:versionID="cbc2264888f72ded6adac486a24d5504">
  <xsd:schema xmlns:xsd="http://www.w3.org/2001/XMLSchema" xmlns:xs="http://www.w3.org/2001/XMLSchema" xmlns:p="http://schemas.microsoft.com/office/2006/metadata/properties" xmlns:ns2="9db3c3be-2b84-4e6c-a6ab-68450e0de468" xmlns:ns3="1644699c-05bb-485e-a33b-19125b14c1dd" targetNamespace="http://schemas.microsoft.com/office/2006/metadata/properties" ma:root="true" ma:fieldsID="cadccf8e45b8d5d3cf53b9c3bb29b05e" ns2:_="" ns3:_="">
    <xsd:import namespace="9db3c3be-2b84-4e6c-a6ab-68450e0de468"/>
    <xsd:import namespace="1644699c-05bb-485e-a33b-19125b14c1dd"/>
    <xsd:element name="properties">
      <xsd:complexType>
        <xsd:sequence>
          <xsd:element name="documentManagement">
            <xsd:complexType>
              <xsd:all>
                <xsd:element ref="ns2:_dlc_DocId" minOccurs="0"/>
                <xsd:element ref="ns2:_dlc_DocIdUrl" minOccurs="0"/>
                <xsd:element ref="ns2:_dlc_DocIdPersistId" minOccurs="0"/>
                <xsd:element ref="ns3:_x0430__x0432__x0442__x043e__x044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b3c3be-2b84-4e6c-a6ab-68450e0de46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44699c-05bb-485e-a33b-19125b14c1dd" elementFormDefault="qualified">
    <xsd:import namespace="http://schemas.microsoft.com/office/2006/documentManagement/types"/>
    <xsd:import namespace="http://schemas.microsoft.com/office/infopath/2007/PartnerControls"/>
    <xsd:element name="_x0430__x0432__x0442__x043e__x0440_" ma:index="11" nillable="true" ma:displayName="автор" ma:list="UserInfo" ma:SharePointGroup="0" ma:internalName="_x0430__x0432__x0442__x043e__x0440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9db3c3be-2b84-4e6c-a6ab-68450e0de468">SOFTLINE-506-288</_dlc_DocId>
    <_dlc_DocIdUrl xmlns="9db3c3be-2b84-4e6c-a6ab-68450e0de468">
      <Url>https://portal.softline.ru/SoftlineTrade/market/Mark/mark/_layouts/DocIdRedir.aspx?ID=SOFTLINE-506-288</Url>
      <Description>SOFTLINE-506-288</Description>
    </_dlc_DocIdUrl>
    <_x0430__x0432__x0442__x043e__x0440_ xmlns="1644699c-05bb-485e-a33b-19125b14c1dd">
      <UserInfo>
        <DisplayName/>
        <AccountId xsi:nil="true"/>
        <AccountType/>
      </UserInfo>
    </_x0430__x0432__x0442__x043e__x0440_>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D80CBDA-AD4B-4D01-8450-6EBBBCD8F9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b3c3be-2b84-4e6c-a6ab-68450e0de468"/>
    <ds:schemaRef ds:uri="1644699c-05bb-485e-a33b-19125b14c1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DE88B0-6B60-4180-9170-AF71042ACC43}">
  <ds:schemaRefs>
    <ds:schemaRef ds:uri="http://schemas.microsoft.com/sharepoint/v3/contenttype/forms"/>
  </ds:schemaRefs>
</ds:datastoreItem>
</file>

<file path=customXml/itemProps3.xml><?xml version="1.0" encoding="utf-8"?>
<ds:datastoreItem xmlns:ds="http://schemas.openxmlformats.org/officeDocument/2006/customXml" ds:itemID="{52B651BB-B05B-4273-8DDC-76547D0D07AF}">
  <ds:schemaRefs>
    <ds:schemaRef ds:uri="http://schemas.microsoft.com/office/2006/metadata/properties"/>
    <ds:schemaRef ds:uri="http://purl.org/dc/dcmitype/"/>
    <ds:schemaRef ds:uri="http://schemas.microsoft.com/office/infopath/2007/PartnerControls"/>
    <ds:schemaRef ds:uri="http://www.w3.org/XML/1998/namespace"/>
    <ds:schemaRef ds:uri="http://purl.org/dc/terms/"/>
    <ds:schemaRef ds:uri="http://schemas.microsoft.com/office/2006/documentManagement/types"/>
    <ds:schemaRef ds:uri="9db3c3be-2b84-4e6c-a6ab-68450e0de468"/>
    <ds:schemaRef ds:uri="http://purl.org/dc/elements/1.1/"/>
    <ds:schemaRef ds:uri="1644699c-05bb-485e-a33b-19125b14c1dd"/>
    <ds:schemaRef ds:uri="http://schemas.openxmlformats.org/package/2006/metadata/core-properties"/>
  </ds:schemaRefs>
</ds:datastoreItem>
</file>

<file path=customXml/itemProps4.xml><?xml version="1.0" encoding="utf-8"?>
<ds:datastoreItem xmlns:ds="http://schemas.openxmlformats.org/officeDocument/2006/customXml" ds:itemID="{C53238C1-68A9-44F2-9CF7-85A737B8A88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Шаблон_20_лет_в_ИТ</Template>
  <TotalTime>35800</TotalTime>
  <Words>345</Words>
  <Application>Microsoft Office PowerPoint</Application>
  <PresentationFormat>Presentación en pantalla (4:3)</PresentationFormat>
  <Paragraphs>81</Paragraphs>
  <Slides>3</Slides>
  <Notes>2</Notes>
  <HiddenSlides>0</HiddenSlides>
  <MMClips>0</MMClips>
  <ScaleCrop>false</ScaleCrop>
  <HeadingPairs>
    <vt:vector size="6" baseType="variant">
      <vt:variant>
        <vt:lpstr>Fuentes usadas</vt:lpstr>
      </vt:variant>
      <vt:variant>
        <vt:i4>15</vt:i4>
      </vt:variant>
      <vt:variant>
        <vt:lpstr>Tema</vt:lpstr>
      </vt:variant>
      <vt:variant>
        <vt:i4>6</vt:i4>
      </vt:variant>
      <vt:variant>
        <vt:lpstr>Títulos de diapositiva</vt:lpstr>
      </vt:variant>
      <vt:variant>
        <vt:i4>3</vt:i4>
      </vt:variant>
    </vt:vector>
  </HeadingPairs>
  <TitlesOfParts>
    <vt:vector size="24" baseType="lpstr">
      <vt:lpstr>Microsoft YaHei</vt:lpstr>
      <vt:lpstr>Microsoft YaHei</vt:lpstr>
      <vt:lpstr>MS PGothic</vt:lpstr>
      <vt:lpstr>黑体</vt:lpstr>
      <vt:lpstr>宋体</vt:lpstr>
      <vt:lpstr>宋体</vt:lpstr>
      <vt:lpstr>Arial</vt:lpstr>
      <vt:lpstr>Calibri</vt:lpstr>
      <vt:lpstr>DokChampa</vt:lpstr>
      <vt:lpstr>FrutigerNext LT Bold</vt:lpstr>
      <vt:lpstr>FrutigerNext LT Medium</vt:lpstr>
      <vt:lpstr>Lucida Grande</vt:lpstr>
      <vt:lpstr>华文细黑</vt:lpstr>
      <vt:lpstr>Times New Roman</vt:lpstr>
      <vt:lpstr>Wingdings</vt:lpstr>
      <vt:lpstr>Шаблон_20_лет_в_ИТ</vt:lpstr>
      <vt:lpstr>1_внутренний_слайд</vt:lpstr>
      <vt:lpstr>2_внутренний_слайд</vt:lpstr>
      <vt:lpstr>3_внутренний_слайд</vt:lpstr>
      <vt:lpstr>1_Шаблон_20_лет_в_ИТ</vt:lpstr>
      <vt:lpstr>Guide</vt:lpstr>
      <vt:lpstr>Presentación Evento CAPPI  21 de Agosto 2015</vt:lpstr>
      <vt:lpstr>Propuesta de Valor a Proveedores de Servicios  </vt:lpstr>
      <vt:lpstr>Presentación de PowerPoint</vt:lpstr>
    </vt:vector>
  </TitlesOfParts>
  <Company>Softline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aratan</dc:creator>
  <cp:lastModifiedBy>Fucci, Federico</cp:lastModifiedBy>
  <cp:revision>279</cp:revision>
  <cp:lastPrinted>2013-06-25T16:52:42Z</cp:lastPrinted>
  <dcterms:created xsi:type="dcterms:W3CDTF">2013-06-03T10:10:35Z</dcterms:created>
  <dcterms:modified xsi:type="dcterms:W3CDTF">2015-08-21T20:59:43Z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0x0101000FAD97A1ED372744974DE9998D344586</vt:lpwstr>
  </property>
  <property fmtid="{D5CDD505-2E9C-101B-9397-08002B2CF9AE}" pid="3" name="_dlc_DocIdItemGuid">
    <vt:lpwstr>57ad5273-0d19-4308-9ae1-283351c9ab12</vt:lpwstr>
  </property>
</Properties>
</file>